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86816" y="7378497"/>
            <a:ext cx="7223125" cy="2908935"/>
          </a:xfrm>
          <a:custGeom>
            <a:avLst/>
            <a:gdLst/>
            <a:ahLst/>
            <a:cxnLst/>
            <a:rect l="l" t="t" r="r" b="b"/>
            <a:pathLst>
              <a:path w="7223125" h="2908934">
                <a:moveTo>
                  <a:pt x="7223021" y="0"/>
                </a:moveTo>
                <a:lnTo>
                  <a:pt x="7223021" y="2908469"/>
                </a:lnTo>
                <a:lnTo>
                  <a:pt x="0" y="2908469"/>
                </a:lnTo>
                <a:lnTo>
                  <a:pt x="7223021" y="0"/>
                </a:lnTo>
                <a:close/>
              </a:path>
            </a:pathLst>
          </a:custGeom>
          <a:solidFill>
            <a:srgbClr val="2A72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886814" y="11"/>
            <a:ext cx="10401300" cy="10287000"/>
          </a:xfrm>
          <a:custGeom>
            <a:avLst/>
            <a:gdLst/>
            <a:ahLst/>
            <a:cxnLst/>
            <a:rect l="l" t="t" r="r" b="b"/>
            <a:pathLst>
              <a:path w="10401300" h="10287000">
                <a:moveTo>
                  <a:pt x="7223011" y="9007234"/>
                </a:moveTo>
                <a:lnTo>
                  <a:pt x="0" y="10286962"/>
                </a:lnTo>
                <a:lnTo>
                  <a:pt x="7223011" y="10286962"/>
                </a:lnTo>
                <a:lnTo>
                  <a:pt x="7223011" y="9007234"/>
                </a:lnTo>
                <a:close/>
              </a:path>
              <a:path w="10401300" h="10287000">
                <a:moveTo>
                  <a:pt x="10401148" y="0"/>
                </a:moveTo>
                <a:lnTo>
                  <a:pt x="10352557" y="0"/>
                </a:lnTo>
                <a:lnTo>
                  <a:pt x="7211073" y="7382345"/>
                </a:lnTo>
                <a:lnTo>
                  <a:pt x="10401148" y="7382345"/>
                </a:lnTo>
                <a:lnTo>
                  <a:pt x="10401148" y="0"/>
                </a:lnTo>
                <a:close/>
              </a:path>
            </a:pathLst>
          </a:custGeom>
          <a:solidFill>
            <a:srgbClr val="2029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458134" y="0"/>
            <a:ext cx="1830070" cy="7109459"/>
          </a:xfrm>
          <a:custGeom>
            <a:avLst/>
            <a:gdLst/>
            <a:ahLst/>
            <a:cxnLst/>
            <a:rect l="l" t="t" r="r" b="b"/>
            <a:pathLst>
              <a:path w="1830069" h="7109459">
                <a:moveTo>
                  <a:pt x="1800905" y="0"/>
                </a:moveTo>
                <a:lnTo>
                  <a:pt x="1829831" y="0"/>
                </a:lnTo>
                <a:lnTo>
                  <a:pt x="1829831" y="7108836"/>
                </a:lnTo>
                <a:lnTo>
                  <a:pt x="0" y="7108836"/>
                </a:lnTo>
                <a:lnTo>
                  <a:pt x="1800905" y="0"/>
                </a:lnTo>
                <a:close/>
              </a:path>
            </a:pathLst>
          </a:custGeom>
          <a:solidFill>
            <a:srgbClr val="2A72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628302" y="6434688"/>
            <a:ext cx="3660140" cy="3852545"/>
          </a:xfrm>
          <a:custGeom>
            <a:avLst/>
            <a:gdLst/>
            <a:ahLst/>
            <a:cxnLst/>
            <a:rect l="l" t="t" r="r" b="b"/>
            <a:pathLst>
              <a:path w="3660140" h="3852545">
                <a:moveTo>
                  <a:pt x="3659663" y="0"/>
                </a:moveTo>
                <a:lnTo>
                  <a:pt x="3659663" y="3852277"/>
                </a:lnTo>
                <a:lnTo>
                  <a:pt x="0" y="3852277"/>
                </a:lnTo>
                <a:lnTo>
                  <a:pt x="469592" y="947660"/>
                </a:lnTo>
                <a:lnTo>
                  <a:pt x="3659663" y="0"/>
                </a:lnTo>
                <a:close/>
              </a:path>
            </a:pathLst>
          </a:custGeom>
          <a:solidFill>
            <a:srgbClr val="4E45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596151" cy="1028696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94716" y="0"/>
            <a:ext cx="3065592" cy="283849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6402" y="791213"/>
            <a:ext cx="4295194" cy="4295194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5018015" y="6148290"/>
            <a:ext cx="605790" cy="615315"/>
          </a:xfrm>
          <a:custGeom>
            <a:avLst/>
            <a:gdLst/>
            <a:ahLst/>
            <a:cxnLst/>
            <a:rect l="l" t="t" r="r" b="b"/>
            <a:pathLst>
              <a:path w="605789" h="615315">
                <a:moveTo>
                  <a:pt x="499676" y="133146"/>
                </a:moveTo>
                <a:lnTo>
                  <a:pt x="491827" y="183832"/>
                </a:lnTo>
                <a:lnTo>
                  <a:pt x="468280" y="227331"/>
                </a:lnTo>
                <a:lnTo>
                  <a:pt x="427145" y="265204"/>
                </a:lnTo>
                <a:lnTo>
                  <a:pt x="366529" y="299011"/>
                </a:lnTo>
                <a:lnTo>
                  <a:pt x="428374" y="376364"/>
                </a:lnTo>
                <a:lnTo>
                  <a:pt x="455845" y="353811"/>
                </a:lnTo>
                <a:lnTo>
                  <a:pt x="480006" y="332487"/>
                </a:lnTo>
                <a:lnTo>
                  <a:pt x="500858" y="312392"/>
                </a:lnTo>
                <a:lnTo>
                  <a:pt x="518399" y="293526"/>
                </a:lnTo>
                <a:lnTo>
                  <a:pt x="591214" y="375608"/>
                </a:lnTo>
                <a:lnTo>
                  <a:pt x="496650" y="461661"/>
                </a:lnTo>
                <a:lnTo>
                  <a:pt x="605776" y="599535"/>
                </a:lnTo>
                <a:lnTo>
                  <a:pt x="416081" y="599535"/>
                </a:lnTo>
                <a:lnTo>
                  <a:pt x="374284" y="545255"/>
                </a:lnTo>
                <a:lnTo>
                  <a:pt x="318065" y="575788"/>
                </a:lnTo>
                <a:lnTo>
                  <a:pt x="264211" y="597597"/>
                </a:lnTo>
                <a:lnTo>
                  <a:pt x="212721" y="610682"/>
                </a:lnTo>
                <a:lnTo>
                  <a:pt x="163595" y="615044"/>
                </a:lnTo>
                <a:lnTo>
                  <a:pt x="128204" y="612644"/>
                </a:lnTo>
                <a:lnTo>
                  <a:pt x="68629" y="593448"/>
                </a:lnTo>
                <a:lnTo>
                  <a:pt x="25000" y="555988"/>
                </a:lnTo>
                <a:lnTo>
                  <a:pt x="2777" y="505870"/>
                </a:lnTo>
                <a:lnTo>
                  <a:pt x="0" y="476413"/>
                </a:lnTo>
                <a:lnTo>
                  <a:pt x="2423" y="445183"/>
                </a:lnTo>
                <a:lnTo>
                  <a:pt x="21808" y="388256"/>
                </a:lnTo>
                <a:lnTo>
                  <a:pt x="61442" y="338669"/>
                </a:lnTo>
                <a:lnTo>
                  <a:pt x="126502" y="296777"/>
                </a:lnTo>
                <a:lnTo>
                  <a:pt x="168891" y="278774"/>
                </a:lnTo>
                <a:lnTo>
                  <a:pt x="157354" y="259731"/>
                </a:lnTo>
                <a:lnTo>
                  <a:pt x="137495" y="220334"/>
                </a:lnTo>
                <a:lnTo>
                  <a:pt x="131822" y="181941"/>
                </a:lnTo>
                <a:lnTo>
                  <a:pt x="135711" y="145451"/>
                </a:lnTo>
                <a:lnTo>
                  <a:pt x="166822" y="81053"/>
                </a:lnTo>
                <a:lnTo>
                  <a:pt x="194045" y="53144"/>
                </a:lnTo>
                <a:lnTo>
                  <a:pt x="226575" y="29894"/>
                </a:lnTo>
                <a:lnTo>
                  <a:pt x="261753" y="13286"/>
                </a:lnTo>
                <a:lnTo>
                  <a:pt x="299578" y="3321"/>
                </a:lnTo>
                <a:lnTo>
                  <a:pt x="340052" y="0"/>
                </a:lnTo>
                <a:lnTo>
                  <a:pt x="373078" y="2375"/>
                </a:lnTo>
                <a:lnTo>
                  <a:pt x="430195" y="21383"/>
                </a:lnTo>
                <a:lnTo>
                  <a:pt x="474143" y="58145"/>
                </a:lnTo>
                <a:lnTo>
                  <a:pt x="496839" y="105710"/>
                </a:lnTo>
                <a:lnTo>
                  <a:pt x="499676" y="133146"/>
                </a:lnTo>
                <a:close/>
              </a:path>
            </a:pathLst>
          </a:custGeom>
          <a:ln w="16946">
            <a:solidFill>
              <a:srgbClr val="233C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7749" y="6242702"/>
            <a:ext cx="116806" cy="14252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72192" y="6495377"/>
            <a:ext cx="160305" cy="140068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5905024" y="6148290"/>
            <a:ext cx="2613025" cy="615315"/>
          </a:xfrm>
          <a:custGeom>
            <a:avLst/>
            <a:gdLst/>
            <a:ahLst/>
            <a:cxnLst/>
            <a:rect l="l" t="t" r="r" b="b"/>
            <a:pathLst>
              <a:path w="2613025" h="615315">
                <a:moveTo>
                  <a:pt x="243975" y="15508"/>
                </a:moveTo>
                <a:lnTo>
                  <a:pt x="151869" y="599535"/>
                </a:lnTo>
                <a:lnTo>
                  <a:pt x="0" y="599535"/>
                </a:lnTo>
                <a:lnTo>
                  <a:pt x="92294" y="15508"/>
                </a:lnTo>
                <a:lnTo>
                  <a:pt x="243975" y="15508"/>
                </a:lnTo>
                <a:close/>
              </a:path>
              <a:path w="2613025" h="615315">
                <a:moveTo>
                  <a:pt x="684068" y="15508"/>
                </a:moveTo>
                <a:lnTo>
                  <a:pt x="663831" y="144115"/>
                </a:lnTo>
                <a:lnTo>
                  <a:pt x="538439" y="144115"/>
                </a:lnTo>
                <a:lnTo>
                  <a:pt x="466381" y="599535"/>
                </a:lnTo>
                <a:lnTo>
                  <a:pt x="314512" y="599535"/>
                </a:lnTo>
                <a:lnTo>
                  <a:pt x="386569" y="144115"/>
                </a:lnTo>
                <a:lnTo>
                  <a:pt x="261178" y="144115"/>
                </a:lnTo>
                <a:lnTo>
                  <a:pt x="281225" y="15508"/>
                </a:lnTo>
                <a:lnTo>
                  <a:pt x="684068" y="15508"/>
                </a:lnTo>
                <a:close/>
              </a:path>
              <a:path w="2613025" h="615315">
                <a:moveTo>
                  <a:pt x="835181" y="15508"/>
                </a:moveTo>
                <a:lnTo>
                  <a:pt x="773904" y="271776"/>
                </a:lnTo>
                <a:lnTo>
                  <a:pt x="684068" y="271776"/>
                </a:lnTo>
                <a:lnTo>
                  <a:pt x="703359" y="15508"/>
                </a:lnTo>
                <a:lnTo>
                  <a:pt x="835181" y="15508"/>
                </a:lnTo>
                <a:close/>
              </a:path>
              <a:path w="2613025" h="615315">
                <a:moveTo>
                  <a:pt x="1099178" y="0"/>
                </a:moveTo>
                <a:lnTo>
                  <a:pt x="1145349" y="3002"/>
                </a:lnTo>
                <a:lnTo>
                  <a:pt x="1190054" y="12009"/>
                </a:lnTo>
                <a:lnTo>
                  <a:pt x="1233293" y="27021"/>
                </a:lnTo>
                <a:lnTo>
                  <a:pt x="1275067" y="48038"/>
                </a:lnTo>
                <a:lnTo>
                  <a:pt x="1196011" y="165676"/>
                </a:lnTo>
                <a:lnTo>
                  <a:pt x="1174723" y="148713"/>
                </a:lnTo>
                <a:lnTo>
                  <a:pt x="1151897" y="136597"/>
                </a:lnTo>
                <a:lnTo>
                  <a:pt x="1127535" y="129328"/>
                </a:lnTo>
                <a:lnTo>
                  <a:pt x="1101636" y="126904"/>
                </a:lnTo>
                <a:lnTo>
                  <a:pt x="1087960" y="127897"/>
                </a:lnTo>
                <a:lnTo>
                  <a:pt x="1050761" y="142791"/>
                </a:lnTo>
                <a:lnTo>
                  <a:pt x="1028066" y="181941"/>
                </a:lnTo>
                <a:lnTo>
                  <a:pt x="1029082" y="190191"/>
                </a:lnTo>
                <a:lnTo>
                  <a:pt x="1067357" y="224542"/>
                </a:lnTo>
                <a:lnTo>
                  <a:pt x="1103906" y="236977"/>
                </a:lnTo>
                <a:lnTo>
                  <a:pt x="1131282" y="245795"/>
                </a:lnTo>
                <a:lnTo>
                  <a:pt x="1173836" y="263006"/>
                </a:lnTo>
                <a:lnTo>
                  <a:pt x="1212513" y="289980"/>
                </a:lnTo>
                <a:lnTo>
                  <a:pt x="1236509" y="325394"/>
                </a:lnTo>
                <a:lnTo>
                  <a:pt x="1244807" y="373338"/>
                </a:lnTo>
                <a:lnTo>
                  <a:pt x="1243116" y="400029"/>
                </a:lnTo>
                <a:lnTo>
                  <a:pt x="1229593" y="455822"/>
                </a:lnTo>
                <a:lnTo>
                  <a:pt x="1202075" y="512844"/>
                </a:lnTo>
                <a:lnTo>
                  <a:pt x="1157725" y="559747"/>
                </a:lnTo>
                <a:lnTo>
                  <a:pt x="1096814" y="594051"/>
                </a:lnTo>
                <a:lnTo>
                  <a:pt x="1023810" y="612207"/>
                </a:lnTo>
                <a:lnTo>
                  <a:pt x="983053" y="615044"/>
                </a:lnTo>
                <a:lnTo>
                  <a:pt x="930215" y="610883"/>
                </a:lnTo>
                <a:lnTo>
                  <a:pt x="880073" y="598400"/>
                </a:lnTo>
                <a:lnTo>
                  <a:pt x="832625" y="577596"/>
                </a:lnTo>
                <a:lnTo>
                  <a:pt x="787873" y="548471"/>
                </a:lnTo>
                <a:lnTo>
                  <a:pt x="872224" y="425916"/>
                </a:lnTo>
                <a:lnTo>
                  <a:pt x="902721" y="452394"/>
                </a:lnTo>
                <a:lnTo>
                  <a:pt x="933691" y="471306"/>
                </a:lnTo>
                <a:lnTo>
                  <a:pt x="965133" y="482654"/>
                </a:lnTo>
                <a:lnTo>
                  <a:pt x="997048" y="486437"/>
                </a:lnTo>
                <a:lnTo>
                  <a:pt x="1014129" y="485278"/>
                </a:lnTo>
                <a:lnTo>
                  <a:pt x="1057002" y="467902"/>
                </a:lnTo>
                <a:lnTo>
                  <a:pt x="1079875" y="434285"/>
                </a:lnTo>
                <a:lnTo>
                  <a:pt x="1081400" y="420620"/>
                </a:lnTo>
                <a:lnTo>
                  <a:pt x="1076754" y="403067"/>
                </a:lnTo>
                <a:lnTo>
                  <a:pt x="1062818" y="387665"/>
                </a:lnTo>
                <a:lnTo>
                  <a:pt x="1039590" y="374414"/>
                </a:lnTo>
                <a:lnTo>
                  <a:pt x="1007072" y="363314"/>
                </a:lnTo>
                <a:lnTo>
                  <a:pt x="966114" y="350714"/>
                </a:lnTo>
                <a:lnTo>
                  <a:pt x="933076" y="337688"/>
                </a:lnTo>
                <a:lnTo>
                  <a:pt x="890759" y="310359"/>
                </a:lnTo>
                <a:lnTo>
                  <a:pt x="871042" y="277261"/>
                </a:lnTo>
                <a:lnTo>
                  <a:pt x="864470" y="234707"/>
                </a:lnTo>
                <a:lnTo>
                  <a:pt x="868702" y="187118"/>
                </a:lnTo>
                <a:lnTo>
                  <a:pt x="881397" y="143453"/>
                </a:lnTo>
                <a:lnTo>
                  <a:pt x="902556" y="103713"/>
                </a:lnTo>
                <a:lnTo>
                  <a:pt x="932178" y="67896"/>
                </a:lnTo>
                <a:lnTo>
                  <a:pt x="968077" y="38192"/>
                </a:lnTo>
                <a:lnTo>
                  <a:pt x="1007876" y="16974"/>
                </a:lnTo>
                <a:lnTo>
                  <a:pt x="1051577" y="4243"/>
                </a:lnTo>
                <a:lnTo>
                  <a:pt x="1099178" y="0"/>
                </a:lnTo>
                <a:close/>
              </a:path>
              <a:path w="2613025" h="615315">
                <a:moveTo>
                  <a:pt x="1944324" y="15508"/>
                </a:moveTo>
                <a:lnTo>
                  <a:pt x="2072175" y="599535"/>
                </a:lnTo>
                <a:lnTo>
                  <a:pt x="1910281" y="599535"/>
                </a:lnTo>
                <a:lnTo>
                  <a:pt x="1888720" y="497973"/>
                </a:lnTo>
                <a:lnTo>
                  <a:pt x="1679545" y="497973"/>
                </a:lnTo>
                <a:lnTo>
                  <a:pt x="1622996" y="599535"/>
                </a:lnTo>
                <a:lnTo>
                  <a:pt x="1461858" y="599535"/>
                </a:lnTo>
                <a:lnTo>
                  <a:pt x="1778648" y="15508"/>
                </a:lnTo>
                <a:lnTo>
                  <a:pt x="1944324" y="15508"/>
                </a:lnTo>
                <a:close/>
              </a:path>
              <a:path w="2613025" h="615315">
                <a:moveTo>
                  <a:pt x="1739876" y="381849"/>
                </a:moveTo>
                <a:lnTo>
                  <a:pt x="1866214" y="381849"/>
                </a:lnTo>
                <a:lnTo>
                  <a:pt x="1833684" y="195936"/>
                </a:lnTo>
                <a:lnTo>
                  <a:pt x="1832171" y="195936"/>
                </a:lnTo>
                <a:lnTo>
                  <a:pt x="1739876" y="381849"/>
                </a:lnTo>
                <a:close/>
              </a:path>
              <a:path w="2613025" h="615315">
                <a:moveTo>
                  <a:pt x="2430910" y="15508"/>
                </a:moveTo>
                <a:lnTo>
                  <a:pt x="2470863" y="17884"/>
                </a:lnTo>
                <a:lnTo>
                  <a:pt x="2537436" y="36891"/>
                </a:lnTo>
                <a:lnTo>
                  <a:pt x="2585404" y="74670"/>
                </a:lnTo>
                <a:lnTo>
                  <a:pt x="2609802" y="130368"/>
                </a:lnTo>
                <a:lnTo>
                  <a:pt x="2612851" y="164919"/>
                </a:lnTo>
                <a:lnTo>
                  <a:pt x="2611256" y="194151"/>
                </a:lnTo>
                <a:lnTo>
                  <a:pt x="2598489" y="253821"/>
                </a:lnTo>
                <a:lnTo>
                  <a:pt x="2572567" y="313006"/>
                </a:lnTo>
                <a:lnTo>
                  <a:pt x="2531148" y="359154"/>
                </a:lnTo>
                <a:lnTo>
                  <a:pt x="2474953" y="389946"/>
                </a:lnTo>
                <a:lnTo>
                  <a:pt x="2410650" y="404603"/>
                </a:lnTo>
                <a:lnTo>
                  <a:pt x="2375874" y="405868"/>
                </a:lnTo>
                <a:lnTo>
                  <a:pt x="2285281" y="405868"/>
                </a:lnTo>
                <a:lnTo>
                  <a:pt x="2254265" y="599535"/>
                </a:lnTo>
                <a:lnTo>
                  <a:pt x="2102395" y="599535"/>
                </a:lnTo>
                <a:lnTo>
                  <a:pt x="2194689" y="15508"/>
                </a:lnTo>
                <a:lnTo>
                  <a:pt x="2430910" y="15508"/>
                </a:lnTo>
                <a:close/>
              </a:path>
            </a:pathLst>
          </a:custGeom>
          <a:ln w="16946">
            <a:solidFill>
              <a:srgbClr val="233C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1124" y="6277691"/>
            <a:ext cx="164088" cy="162575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8502420" y="6163799"/>
            <a:ext cx="510540" cy="584200"/>
          </a:xfrm>
          <a:custGeom>
            <a:avLst/>
            <a:gdLst/>
            <a:ahLst/>
            <a:cxnLst/>
            <a:rect l="l" t="t" r="r" b="b"/>
            <a:pathLst>
              <a:path w="510540" h="584200">
                <a:moveTo>
                  <a:pt x="328515" y="0"/>
                </a:moveTo>
                <a:lnTo>
                  <a:pt x="368468" y="2375"/>
                </a:lnTo>
                <a:lnTo>
                  <a:pt x="435041" y="21383"/>
                </a:lnTo>
                <a:lnTo>
                  <a:pt x="483009" y="59161"/>
                </a:lnTo>
                <a:lnTo>
                  <a:pt x="507406" y="114859"/>
                </a:lnTo>
                <a:lnTo>
                  <a:pt x="510456" y="149411"/>
                </a:lnTo>
                <a:lnTo>
                  <a:pt x="508860" y="178643"/>
                </a:lnTo>
                <a:lnTo>
                  <a:pt x="496094" y="238313"/>
                </a:lnTo>
                <a:lnTo>
                  <a:pt x="470171" y="297498"/>
                </a:lnTo>
                <a:lnTo>
                  <a:pt x="428753" y="343645"/>
                </a:lnTo>
                <a:lnTo>
                  <a:pt x="372558" y="374437"/>
                </a:lnTo>
                <a:lnTo>
                  <a:pt x="308254" y="389095"/>
                </a:lnTo>
                <a:lnTo>
                  <a:pt x="273479" y="390360"/>
                </a:lnTo>
                <a:lnTo>
                  <a:pt x="182886" y="390360"/>
                </a:lnTo>
                <a:lnTo>
                  <a:pt x="151869" y="584027"/>
                </a:lnTo>
                <a:lnTo>
                  <a:pt x="0" y="584027"/>
                </a:lnTo>
                <a:lnTo>
                  <a:pt x="92294" y="0"/>
                </a:lnTo>
                <a:lnTo>
                  <a:pt x="328515" y="0"/>
                </a:lnTo>
                <a:close/>
              </a:path>
            </a:pathLst>
          </a:custGeom>
          <a:ln w="16946">
            <a:solidFill>
              <a:srgbClr val="233CE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96125" y="6277691"/>
            <a:ext cx="164088" cy="162575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8997420" y="6144319"/>
            <a:ext cx="4116704" cy="622935"/>
          </a:xfrm>
          <a:custGeom>
            <a:avLst/>
            <a:gdLst/>
            <a:ahLst/>
            <a:cxnLst/>
            <a:rect l="l" t="t" r="r" b="b"/>
            <a:pathLst>
              <a:path w="4116705" h="622934">
                <a:moveTo>
                  <a:pt x="243975" y="19480"/>
                </a:moveTo>
                <a:lnTo>
                  <a:pt x="171917" y="474900"/>
                </a:lnTo>
                <a:lnTo>
                  <a:pt x="354047" y="474900"/>
                </a:lnTo>
                <a:lnTo>
                  <a:pt x="333999" y="603507"/>
                </a:lnTo>
                <a:lnTo>
                  <a:pt x="0" y="603507"/>
                </a:lnTo>
                <a:lnTo>
                  <a:pt x="92294" y="19480"/>
                </a:lnTo>
                <a:lnTo>
                  <a:pt x="243975" y="19480"/>
                </a:lnTo>
                <a:close/>
              </a:path>
              <a:path w="4116705" h="622934">
                <a:moveTo>
                  <a:pt x="610384" y="19480"/>
                </a:moveTo>
                <a:lnTo>
                  <a:pt x="518278" y="603507"/>
                </a:lnTo>
                <a:lnTo>
                  <a:pt x="366409" y="603507"/>
                </a:lnTo>
                <a:lnTo>
                  <a:pt x="458703" y="19480"/>
                </a:lnTo>
                <a:lnTo>
                  <a:pt x="610384" y="19480"/>
                </a:lnTo>
                <a:close/>
              </a:path>
              <a:path w="4116705" h="622934">
                <a:moveTo>
                  <a:pt x="1079035" y="215416"/>
                </a:moveTo>
                <a:lnTo>
                  <a:pt x="1043857" y="176976"/>
                </a:lnTo>
                <a:lnTo>
                  <a:pt x="993785" y="155274"/>
                </a:lnTo>
                <a:lnTo>
                  <a:pt x="955912" y="151113"/>
                </a:lnTo>
                <a:lnTo>
                  <a:pt x="920285" y="154647"/>
                </a:lnTo>
                <a:lnTo>
                  <a:pt x="855982" y="182922"/>
                </a:lnTo>
                <a:lnTo>
                  <a:pt x="803227" y="237249"/>
                </a:lnTo>
                <a:lnTo>
                  <a:pt x="775709" y="304295"/>
                </a:lnTo>
                <a:lnTo>
                  <a:pt x="772269" y="341754"/>
                </a:lnTo>
                <a:lnTo>
                  <a:pt x="774598" y="369414"/>
                </a:lnTo>
                <a:lnTo>
                  <a:pt x="793227" y="416507"/>
                </a:lnTo>
                <a:lnTo>
                  <a:pt x="829646" y="451661"/>
                </a:lnTo>
                <a:lnTo>
                  <a:pt x="878819" y="469628"/>
                </a:lnTo>
                <a:lnTo>
                  <a:pt x="907874" y="471874"/>
                </a:lnTo>
                <a:lnTo>
                  <a:pt x="926515" y="470834"/>
                </a:lnTo>
                <a:lnTo>
                  <a:pt x="963867" y="462512"/>
                </a:lnTo>
                <a:lnTo>
                  <a:pt x="1000842" y="446152"/>
                </a:lnTo>
                <a:lnTo>
                  <a:pt x="1034034" y="423457"/>
                </a:lnTo>
                <a:lnTo>
                  <a:pt x="1048963" y="409840"/>
                </a:lnTo>
                <a:lnTo>
                  <a:pt x="1019459" y="591970"/>
                </a:lnTo>
                <a:lnTo>
                  <a:pt x="981338" y="602999"/>
                </a:lnTo>
                <a:lnTo>
                  <a:pt x="942224" y="612845"/>
                </a:lnTo>
                <a:lnTo>
                  <a:pt x="901751" y="618330"/>
                </a:lnTo>
                <a:lnTo>
                  <a:pt x="881585" y="619015"/>
                </a:lnTo>
                <a:lnTo>
                  <a:pt x="846892" y="617100"/>
                </a:lnTo>
                <a:lnTo>
                  <a:pt x="780981" y="601781"/>
                </a:lnTo>
                <a:lnTo>
                  <a:pt x="720684" y="571521"/>
                </a:lnTo>
                <a:lnTo>
                  <a:pt x="671322" y="528589"/>
                </a:lnTo>
                <a:lnTo>
                  <a:pt x="634607" y="473659"/>
                </a:lnTo>
                <a:lnTo>
                  <a:pt x="615505" y="409071"/>
                </a:lnTo>
                <a:lnTo>
                  <a:pt x="612834" y="373338"/>
                </a:lnTo>
                <a:lnTo>
                  <a:pt x="615884" y="324732"/>
                </a:lnTo>
                <a:lnTo>
                  <a:pt x="625033" y="278018"/>
                </a:lnTo>
                <a:lnTo>
                  <a:pt x="640282" y="233194"/>
                </a:lnTo>
                <a:lnTo>
                  <a:pt x="661629" y="190262"/>
                </a:lnTo>
                <a:lnTo>
                  <a:pt x="688367" y="150250"/>
                </a:lnTo>
                <a:lnTo>
                  <a:pt x="719786" y="114375"/>
                </a:lnTo>
                <a:lnTo>
                  <a:pt x="755886" y="82637"/>
                </a:lnTo>
                <a:lnTo>
                  <a:pt x="796667" y="55036"/>
                </a:lnTo>
                <a:lnTo>
                  <a:pt x="840201" y="32695"/>
                </a:lnTo>
                <a:lnTo>
                  <a:pt x="884375" y="16737"/>
                </a:lnTo>
                <a:lnTo>
                  <a:pt x="929186" y="7163"/>
                </a:lnTo>
                <a:lnTo>
                  <a:pt x="974636" y="3971"/>
                </a:lnTo>
                <a:lnTo>
                  <a:pt x="1007402" y="5803"/>
                </a:lnTo>
                <a:lnTo>
                  <a:pt x="1040642" y="11300"/>
                </a:lnTo>
                <a:lnTo>
                  <a:pt x="1074354" y="20461"/>
                </a:lnTo>
                <a:lnTo>
                  <a:pt x="1108539" y="33286"/>
                </a:lnTo>
                <a:lnTo>
                  <a:pt x="1079035" y="215416"/>
                </a:lnTo>
                <a:close/>
              </a:path>
              <a:path w="4116705" h="622934">
                <a:moveTo>
                  <a:pt x="1524466" y="19480"/>
                </a:moveTo>
                <a:lnTo>
                  <a:pt x="1652317" y="603507"/>
                </a:lnTo>
                <a:lnTo>
                  <a:pt x="1490423" y="603507"/>
                </a:lnTo>
                <a:lnTo>
                  <a:pt x="1468862" y="501945"/>
                </a:lnTo>
                <a:lnTo>
                  <a:pt x="1259686" y="501945"/>
                </a:lnTo>
                <a:lnTo>
                  <a:pt x="1203138" y="603507"/>
                </a:lnTo>
                <a:lnTo>
                  <a:pt x="1042000" y="603507"/>
                </a:lnTo>
                <a:lnTo>
                  <a:pt x="1358790" y="19480"/>
                </a:lnTo>
                <a:lnTo>
                  <a:pt x="1524466" y="19480"/>
                </a:lnTo>
                <a:close/>
              </a:path>
              <a:path w="4116705" h="622934">
                <a:moveTo>
                  <a:pt x="1320018" y="385821"/>
                </a:moveTo>
                <a:lnTo>
                  <a:pt x="1446356" y="385821"/>
                </a:lnTo>
                <a:lnTo>
                  <a:pt x="1413826" y="199908"/>
                </a:lnTo>
                <a:lnTo>
                  <a:pt x="1412313" y="199908"/>
                </a:lnTo>
                <a:lnTo>
                  <a:pt x="1320018" y="385821"/>
                </a:lnTo>
                <a:close/>
              </a:path>
              <a:path w="4116705" h="622934">
                <a:moveTo>
                  <a:pt x="2132661" y="19480"/>
                </a:moveTo>
                <a:lnTo>
                  <a:pt x="2112425" y="148087"/>
                </a:lnTo>
                <a:lnTo>
                  <a:pt x="1987033" y="148087"/>
                </a:lnTo>
                <a:lnTo>
                  <a:pt x="1914975" y="603507"/>
                </a:lnTo>
                <a:lnTo>
                  <a:pt x="1763105" y="603507"/>
                </a:lnTo>
                <a:lnTo>
                  <a:pt x="1835163" y="148087"/>
                </a:lnTo>
                <a:lnTo>
                  <a:pt x="1709771" y="148087"/>
                </a:lnTo>
                <a:lnTo>
                  <a:pt x="1729819" y="19480"/>
                </a:lnTo>
                <a:lnTo>
                  <a:pt x="2132661" y="19480"/>
                </a:lnTo>
                <a:close/>
              </a:path>
              <a:path w="4116705" h="622934">
                <a:moveTo>
                  <a:pt x="2322358" y="19480"/>
                </a:moveTo>
                <a:lnTo>
                  <a:pt x="2230253" y="603507"/>
                </a:lnTo>
                <a:lnTo>
                  <a:pt x="2078383" y="603507"/>
                </a:lnTo>
                <a:lnTo>
                  <a:pt x="2170677" y="19480"/>
                </a:lnTo>
                <a:lnTo>
                  <a:pt x="2322358" y="19480"/>
                </a:lnTo>
                <a:close/>
              </a:path>
              <a:path w="4116705" h="622934">
                <a:moveTo>
                  <a:pt x="2980893" y="254944"/>
                </a:moveTo>
                <a:lnTo>
                  <a:pt x="2977843" y="297521"/>
                </a:lnTo>
                <a:lnTo>
                  <a:pt x="2968694" y="340903"/>
                </a:lnTo>
                <a:lnTo>
                  <a:pt x="2953446" y="385088"/>
                </a:lnTo>
                <a:lnTo>
                  <a:pt x="2932098" y="430077"/>
                </a:lnTo>
                <a:lnTo>
                  <a:pt x="2905183" y="472902"/>
                </a:lnTo>
                <a:lnTo>
                  <a:pt x="2873232" y="510787"/>
                </a:lnTo>
                <a:lnTo>
                  <a:pt x="2836246" y="543731"/>
                </a:lnTo>
                <a:lnTo>
                  <a:pt x="2794224" y="571733"/>
                </a:lnTo>
                <a:lnTo>
                  <a:pt x="2748857" y="594074"/>
                </a:lnTo>
                <a:lnTo>
                  <a:pt x="2701835" y="610032"/>
                </a:lnTo>
                <a:lnTo>
                  <a:pt x="2653158" y="619606"/>
                </a:lnTo>
                <a:lnTo>
                  <a:pt x="2602826" y="622798"/>
                </a:lnTo>
                <a:lnTo>
                  <a:pt x="2544161" y="618271"/>
                </a:lnTo>
                <a:lnTo>
                  <a:pt x="2491288" y="604689"/>
                </a:lnTo>
                <a:lnTo>
                  <a:pt x="2444207" y="582053"/>
                </a:lnTo>
                <a:lnTo>
                  <a:pt x="2402918" y="550362"/>
                </a:lnTo>
                <a:lnTo>
                  <a:pt x="2369407" y="511272"/>
                </a:lnTo>
                <a:lnTo>
                  <a:pt x="2345470" y="466436"/>
                </a:lnTo>
                <a:lnTo>
                  <a:pt x="2331109" y="415856"/>
                </a:lnTo>
                <a:lnTo>
                  <a:pt x="2326321" y="359532"/>
                </a:lnTo>
                <a:lnTo>
                  <a:pt x="2329536" y="311682"/>
                </a:lnTo>
                <a:lnTo>
                  <a:pt x="2339182" y="265724"/>
                </a:lnTo>
                <a:lnTo>
                  <a:pt x="2355258" y="221657"/>
                </a:lnTo>
                <a:lnTo>
                  <a:pt x="2377763" y="179482"/>
                </a:lnTo>
                <a:lnTo>
                  <a:pt x="2405896" y="140297"/>
                </a:lnTo>
                <a:lnTo>
                  <a:pt x="2438662" y="105391"/>
                </a:lnTo>
                <a:lnTo>
                  <a:pt x="2476063" y="74764"/>
                </a:lnTo>
                <a:lnTo>
                  <a:pt x="2518097" y="48416"/>
                </a:lnTo>
                <a:lnTo>
                  <a:pt x="2562802" y="27234"/>
                </a:lnTo>
                <a:lnTo>
                  <a:pt x="2608217" y="12104"/>
                </a:lnTo>
                <a:lnTo>
                  <a:pt x="2654340" y="3026"/>
                </a:lnTo>
                <a:lnTo>
                  <a:pt x="2701173" y="0"/>
                </a:lnTo>
                <a:lnTo>
                  <a:pt x="2738195" y="2033"/>
                </a:lnTo>
                <a:lnTo>
                  <a:pt x="2808550" y="18298"/>
                </a:lnTo>
                <a:lnTo>
                  <a:pt x="2872806" y="50378"/>
                </a:lnTo>
                <a:lnTo>
                  <a:pt x="2923871" y="95580"/>
                </a:lnTo>
                <a:lnTo>
                  <a:pt x="2960148" y="152815"/>
                </a:lnTo>
                <a:lnTo>
                  <a:pt x="2978588" y="218821"/>
                </a:lnTo>
                <a:lnTo>
                  <a:pt x="2980893" y="254944"/>
                </a:lnTo>
                <a:close/>
              </a:path>
              <a:path w="4116705" h="622934">
                <a:moveTo>
                  <a:pt x="2626089" y="475656"/>
                </a:moveTo>
                <a:lnTo>
                  <a:pt x="2676775" y="468422"/>
                </a:lnTo>
                <a:lnTo>
                  <a:pt x="2723301" y="446720"/>
                </a:lnTo>
                <a:lnTo>
                  <a:pt x="2763349" y="413386"/>
                </a:lnTo>
                <a:lnTo>
                  <a:pt x="2794224" y="371636"/>
                </a:lnTo>
                <a:lnTo>
                  <a:pt x="2813940" y="325772"/>
                </a:lnTo>
                <a:lnTo>
                  <a:pt x="2820512" y="280476"/>
                </a:lnTo>
                <a:lnTo>
                  <a:pt x="2817876" y="253644"/>
                </a:lnTo>
                <a:lnTo>
                  <a:pt x="2796788" y="206362"/>
                </a:lnTo>
                <a:lnTo>
                  <a:pt x="2756197" y="168950"/>
                </a:lnTo>
                <a:lnTo>
                  <a:pt x="2705605" y="149564"/>
                </a:lnTo>
                <a:lnTo>
                  <a:pt x="2677153" y="147141"/>
                </a:lnTo>
                <a:lnTo>
                  <a:pt x="2654399" y="148701"/>
                </a:lnTo>
                <a:lnTo>
                  <a:pt x="2609103" y="161184"/>
                </a:lnTo>
                <a:lnTo>
                  <a:pt x="2565225" y="185558"/>
                </a:lnTo>
                <a:lnTo>
                  <a:pt x="2529007" y="218844"/>
                </a:lnTo>
                <a:lnTo>
                  <a:pt x="2502127" y="260157"/>
                </a:lnTo>
                <a:lnTo>
                  <a:pt x="2488415" y="306588"/>
                </a:lnTo>
                <a:lnTo>
                  <a:pt x="2486701" y="331541"/>
                </a:lnTo>
                <a:lnTo>
                  <a:pt x="2489136" y="361553"/>
                </a:lnTo>
                <a:lnTo>
                  <a:pt x="2508616" y="413280"/>
                </a:lnTo>
                <a:lnTo>
                  <a:pt x="2546619" y="452784"/>
                </a:lnTo>
                <a:lnTo>
                  <a:pt x="2596833" y="473115"/>
                </a:lnTo>
                <a:lnTo>
                  <a:pt x="2626089" y="475656"/>
                </a:lnTo>
                <a:close/>
              </a:path>
              <a:path w="4116705" h="622934">
                <a:moveTo>
                  <a:pt x="3226372" y="19480"/>
                </a:moveTo>
                <a:lnTo>
                  <a:pt x="3448031" y="376553"/>
                </a:lnTo>
                <a:lnTo>
                  <a:pt x="3449543" y="376553"/>
                </a:lnTo>
                <a:lnTo>
                  <a:pt x="3506092" y="19480"/>
                </a:lnTo>
                <a:lnTo>
                  <a:pt x="3657962" y="19480"/>
                </a:lnTo>
                <a:lnTo>
                  <a:pt x="3565668" y="603507"/>
                </a:lnTo>
                <a:lnTo>
                  <a:pt x="3413987" y="603507"/>
                </a:lnTo>
                <a:lnTo>
                  <a:pt x="3192330" y="245677"/>
                </a:lnTo>
                <a:lnTo>
                  <a:pt x="3190816" y="245677"/>
                </a:lnTo>
                <a:lnTo>
                  <a:pt x="3134267" y="603507"/>
                </a:lnTo>
                <a:lnTo>
                  <a:pt x="2982397" y="603507"/>
                </a:lnTo>
                <a:lnTo>
                  <a:pt x="3074692" y="19480"/>
                </a:lnTo>
                <a:lnTo>
                  <a:pt x="3226372" y="19480"/>
                </a:lnTo>
                <a:close/>
              </a:path>
              <a:path w="4116705" h="622934">
                <a:moveTo>
                  <a:pt x="3940592" y="3971"/>
                </a:moveTo>
                <a:lnTo>
                  <a:pt x="3986763" y="6974"/>
                </a:lnTo>
                <a:lnTo>
                  <a:pt x="4031468" y="15981"/>
                </a:lnTo>
                <a:lnTo>
                  <a:pt x="4074707" y="30993"/>
                </a:lnTo>
                <a:lnTo>
                  <a:pt x="4116480" y="52010"/>
                </a:lnTo>
                <a:lnTo>
                  <a:pt x="4037426" y="169647"/>
                </a:lnTo>
                <a:lnTo>
                  <a:pt x="4016137" y="152685"/>
                </a:lnTo>
                <a:lnTo>
                  <a:pt x="3993311" y="140569"/>
                </a:lnTo>
                <a:lnTo>
                  <a:pt x="3968949" y="133299"/>
                </a:lnTo>
                <a:lnTo>
                  <a:pt x="3943050" y="130876"/>
                </a:lnTo>
                <a:lnTo>
                  <a:pt x="3929374" y="131869"/>
                </a:lnTo>
                <a:lnTo>
                  <a:pt x="3892176" y="146763"/>
                </a:lnTo>
                <a:lnTo>
                  <a:pt x="3869479" y="185912"/>
                </a:lnTo>
                <a:lnTo>
                  <a:pt x="3870496" y="194163"/>
                </a:lnTo>
                <a:lnTo>
                  <a:pt x="3908771" y="228513"/>
                </a:lnTo>
                <a:lnTo>
                  <a:pt x="3945320" y="240949"/>
                </a:lnTo>
                <a:lnTo>
                  <a:pt x="3972696" y="249767"/>
                </a:lnTo>
                <a:lnTo>
                  <a:pt x="4015250" y="266977"/>
                </a:lnTo>
                <a:lnTo>
                  <a:pt x="4053926" y="293952"/>
                </a:lnTo>
                <a:lnTo>
                  <a:pt x="4077923" y="329366"/>
                </a:lnTo>
                <a:lnTo>
                  <a:pt x="4086221" y="377310"/>
                </a:lnTo>
                <a:lnTo>
                  <a:pt x="4084530" y="404000"/>
                </a:lnTo>
                <a:lnTo>
                  <a:pt x="4071007" y="459793"/>
                </a:lnTo>
                <a:lnTo>
                  <a:pt x="4043489" y="516815"/>
                </a:lnTo>
                <a:lnTo>
                  <a:pt x="3999139" y="563719"/>
                </a:lnTo>
                <a:lnTo>
                  <a:pt x="3938228" y="598022"/>
                </a:lnTo>
                <a:lnTo>
                  <a:pt x="3865225" y="616178"/>
                </a:lnTo>
                <a:lnTo>
                  <a:pt x="3824467" y="619015"/>
                </a:lnTo>
                <a:lnTo>
                  <a:pt x="3771629" y="614855"/>
                </a:lnTo>
                <a:lnTo>
                  <a:pt x="3721487" y="602372"/>
                </a:lnTo>
                <a:lnTo>
                  <a:pt x="3674039" y="581568"/>
                </a:lnTo>
                <a:lnTo>
                  <a:pt x="3629287" y="552442"/>
                </a:lnTo>
                <a:lnTo>
                  <a:pt x="3713639" y="429887"/>
                </a:lnTo>
                <a:lnTo>
                  <a:pt x="3744136" y="456365"/>
                </a:lnTo>
                <a:lnTo>
                  <a:pt x="3775105" y="475278"/>
                </a:lnTo>
                <a:lnTo>
                  <a:pt x="3806548" y="486626"/>
                </a:lnTo>
                <a:lnTo>
                  <a:pt x="3838463" y="490408"/>
                </a:lnTo>
                <a:lnTo>
                  <a:pt x="3855543" y="489250"/>
                </a:lnTo>
                <a:lnTo>
                  <a:pt x="3898416" y="471874"/>
                </a:lnTo>
                <a:lnTo>
                  <a:pt x="3921289" y="438256"/>
                </a:lnTo>
                <a:lnTo>
                  <a:pt x="3922814" y="424592"/>
                </a:lnTo>
                <a:lnTo>
                  <a:pt x="3918169" y="407038"/>
                </a:lnTo>
                <a:lnTo>
                  <a:pt x="3904232" y="391636"/>
                </a:lnTo>
                <a:lnTo>
                  <a:pt x="3881005" y="378385"/>
                </a:lnTo>
                <a:lnTo>
                  <a:pt x="3848486" y="367286"/>
                </a:lnTo>
                <a:lnTo>
                  <a:pt x="3807528" y="354685"/>
                </a:lnTo>
                <a:lnTo>
                  <a:pt x="3774490" y="341659"/>
                </a:lnTo>
                <a:lnTo>
                  <a:pt x="3732173" y="314330"/>
                </a:lnTo>
                <a:lnTo>
                  <a:pt x="3712456" y="281233"/>
                </a:lnTo>
                <a:lnTo>
                  <a:pt x="3705885" y="238679"/>
                </a:lnTo>
                <a:lnTo>
                  <a:pt x="3710116" y="191090"/>
                </a:lnTo>
                <a:lnTo>
                  <a:pt x="3722812" y="147425"/>
                </a:lnTo>
                <a:lnTo>
                  <a:pt x="3743970" y="107684"/>
                </a:lnTo>
                <a:lnTo>
                  <a:pt x="3773592" y="71868"/>
                </a:lnTo>
                <a:lnTo>
                  <a:pt x="3809491" y="42163"/>
                </a:lnTo>
                <a:lnTo>
                  <a:pt x="3849291" y="20945"/>
                </a:lnTo>
                <a:lnTo>
                  <a:pt x="3892991" y="8215"/>
                </a:lnTo>
                <a:lnTo>
                  <a:pt x="3940592" y="3971"/>
                </a:lnTo>
                <a:close/>
              </a:path>
            </a:pathLst>
          </a:custGeom>
          <a:ln w="16946">
            <a:solidFill>
              <a:srgbClr val="233C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8617" y="1157730"/>
            <a:ext cx="7111365" cy="239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6414" y="3419273"/>
            <a:ext cx="15576550" cy="5011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slide" Target="slide3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0849" y="5115304"/>
            <a:ext cx="10575290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690"/>
              </a:lnSpc>
              <a:spcBef>
                <a:spcPts val="100"/>
              </a:spcBef>
            </a:pPr>
            <a:r>
              <a:rPr dirty="0" sz="5600" spc="215" i="1">
                <a:solidFill>
                  <a:srgbClr val="233CE6"/>
                </a:solidFill>
                <a:latin typeface="Arial"/>
                <a:cs typeface="Arial"/>
              </a:rPr>
              <a:t>INFORMATION</a:t>
            </a:r>
            <a:r>
              <a:rPr dirty="0" sz="5600" spc="55" i="1">
                <a:solidFill>
                  <a:srgbClr val="233CE6"/>
                </a:solidFill>
                <a:latin typeface="Arial"/>
                <a:cs typeface="Arial"/>
              </a:rPr>
              <a:t> </a:t>
            </a:r>
            <a:r>
              <a:rPr dirty="0" sz="5600" spc="-5" i="1">
                <a:solidFill>
                  <a:srgbClr val="233CE6"/>
                </a:solidFill>
                <a:latin typeface="Arial"/>
                <a:cs typeface="Arial"/>
              </a:rPr>
              <a:t>TECHNOLOGY</a:t>
            </a:r>
            <a:endParaRPr sz="5600">
              <a:latin typeface="Arial"/>
              <a:cs typeface="Arial"/>
            </a:endParaRPr>
          </a:p>
          <a:p>
            <a:pPr marL="195580">
              <a:lnSpc>
                <a:spcPts val="7290"/>
              </a:lnSpc>
            </a:pPr>
            <a:r>
              <a:rPr dirty="0" sz="6100" spc="765" i="1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dirty="0" sz="6100" spc="10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100" spc="-215" i="1">
                <a:solidFill>
                  <a:srgbClr val="000000"/>
                </a:solidFill>
                <a:latin typeface="Arial"/>
                <a:cs typeface="Arial"/>
              </a:rPr>
              <a:t>IT'S</a:t>
            </a:r>
            <a:r>
              <a:rPr dirty="0" sz="6100" spc="10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100" spc="-45" i="1">
                <a:solidFill>
                  <a:srgbClr val="000000"/>
                </a:solidFill>
                <a:latin typeface="Arial"/>
                <a:cs typeface="Arial"/>
              </a:rPr>
              <a:t>APPLICATIONS</a:t>
            </a:r>
            <a:endParaRPr sz="6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19" y="9272015"/>
            <a:ext cx="8951975" cy="10149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05518" y="2696755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39" y="3784"/>
                  </a:lnTo>
                  <a:lnTo>
                    <a:pt x="192112" y="0"/>
                  </a:lnTo>
                  <a:lnTo>
                    <a:pt x="172821" y="952"/>
                  </a:lnTo>
                  <a:lnTo>
                    <a:pt x="135369" y="8534"/>
                  </a:lnTo>
                  <a:lnTo>
                    <a:pt x="84836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51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78"/>
                  </a:lnTo>
                  <a:lnTo>
                    <a:pt x="77292" y="274078"/>
                  </a:lnTo>
                  <a:lnTo>
                    <a:pt x="66217" y="255739"/>
                  </a:lnTo>
                  <a:lnTo>
                    <a:pt x="57975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74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73"/>
                  </a:lnTo>
                  <a:lnTo>
                    <a:pt x="366039" y="110515"/>
                  </a:lnTo>
                  <a:lnTo>
                    <a:pt x="192112" y="110515"/>
                  </a:lnTo>
                  <a:lnTo>
                    <a:pt x="146748" y="124167"/>
                  </a:lnTo>
                  <a:lnTo>
                    <a:pt x="116471" y="160909"/>
                  </a:lnTo>
                  <a:lnTo>
                    <a:pt x="110274" y="192163"/>
                  </a:lnTo>
                  <a:lnTo>
                    <a:pt x="110286" y="192341"/>
                  </a:lnTo>
                  <a:lnTo>
                    <a:pt x="123977" y="237604"/>
                  </a:lnTo>
                  <a:lnTo>
                    <a:pt x="160769" y="267817"/>
                  </a:lnTo>
                  <a:lnTo>
                    <a:pt x="192100" y="273989"/>
                  </a:lnTo>
                  <a:lnTo>
                    <a:pt x="208178" y="272440"/>
                  </a:lnTo>
                  <a:lnTo>
                    <a:pt x="249948" y="250139"/>
                  </a:lnTo>
                  <a:lnTo>
                    <a:pt x="192100" y="223177"/>
                  </a:lnTo>
                  <a:lnTo>
                    <a:pt x="180124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41"/>
                  </a:lnTo>
                  <a:lnTo>
                    <a:pt x="163715" y="180378"/>
                  </a:lnTo>
                  <a:lnTo>
                    <a:pt x="170281" y="170586"/>
                  </a:lnTo>
                  <a:lnTo>
                    <a:pt x="180073" y="163957"/>
                  </a:lnTo>
                  <a:lnTo>
                    <a:pt x="192112" y="161518"/>
                  </a:lnTo>
                  <a:lnTo>
                    <a:pt x="329819" y="161417"/>
                  </a:lnTo>
                  <a:lnTo>
                    <a:pt x="331266" y="168935"/>
                  </a:lnTo>
                  <a:lnTo>
                    <a:pt x="332308" y="176568"/>
                  </a:lnTo>
                  <a:lnTo>
                    <a:pt x="332943" y="184315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61" y="306057"/>
                  </a:lnTo>
                  <a:lnTo>
                    <a:pt x="236639" y="326136"/>
                  </a:lnTo>
                  <a:lnTo>
                    <a:pt x="192100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79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85" y="340499"/>
                  </a:lnTo>
                  <a:lnTo>
                    <a:pt x="351510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84746" y="6364540"/>
              <a:ext cx="2317115" cy="859790"/>
            </a:xfrm>
            <a:custGeom>
              <a:avLst/>
              <a:gdLst/>
              <a:ahLst/>
              <a:cxnLst/>
              <a:rect l="l" t="t" r="r" b="b"/>
              <a:pathLst>
                <a:path w="2317115" h="859790">
                  <a:moveTo>
                    <a:pt x="1888689" y="859630"/>
                  </a:moveTo>
                  <a:lnTo>
                    <a:pt x="429815" y="859630"/>
                  </a:lnTo>
                  <a:lnTo>
                    <a:pt x="382982" y="857108"/>
                  </a:lnTo>
                  <a:lnTo>
                    <a:pt x="337609" y="849717"/>
                  </a:lnTo>
                  <a:lnTo>
                    <a:pt x="293960" y="837718"/>
                  </a:lnTo>
                  <a:lnTo>
                    <a:pt x="252296" y="821375"/>
                  </a:lnTo>
                  <a:lnTo>
                    <a:pt x="212879" y="800948"/>
                  </a:lnTo>
                  <a:lnTo>
                    <a:pt x="175972" y="776701"/>
                  </a:lnTo>
                  <a:lnTo>
                    <a:pt x="141836" y="748896"/>
                  </a:lnTo>
                  <a:lnTo>
                    <a:pt x="110734" y="717794"/>
                  </a:lnTo>
                  <a:lnTo>
                    <a:pt x="82929" y="683658"/>
                  </a:lnTo>
                  <a:lnTo>
                    <a:pt x="58682" y="646751"/>
                  </a:lnTo>
                  <a:lnTo>
                    <a:pt x="38255" y="607334"/>
                  </a:lnTo>
                  <a:lnTo>
                    <a:pt x="21912" y="565670"/>
                  </a:lnTo>
                  <a:lnTo>
                    <a:pt x="9913" y="522021"/>
                  </a:lnTo>
                  <a:lnTo>
                    <a:pt x="2522" y="476648"/>
                  </a:lnTo>
                  <a:lnTo>
                    <a:pt x="0" y="429815"/>
                  </a:lnTo>
                  <a:lnTo>
                    <a:pt x="2522" y="382982"/>
                  </a:lnTo>
                  <a:lnTo>
                    <a:pt x="9913" y="337609"/>
                  </a:lnTo>
                  <a:lnTo>
                    <a:pt x="21912" y="293960"/>
                  </a:lnTo>
                  <a:lnTo>
                    <a:pt x="38255" y="252296"/>
                  </a:lnTo>
                  <a:lnTo>
                    <a:pt x="58682" y="212879"/>
                  </a:lnTo>
                  <a:lnTo>
                    <a:pt x="82929" y="175971"/>
                  </a:lnTo>
                  <a:lnTo>
                    <a:pt x="110734" y="141836"/>
                  </a:lnTo>
                  <a:lnTo>
                    <a:pt x="141836" y="110734"/>
                  </a:lnTo>
                  <a:lnTo>
                    <a:pt x="175972" y="82929"/>
                  </a:lnTo>
                  <a:lnTo>
                    <a:pt x="212879" y="58682"/>
                  </a:lnTo>
                  <a:lnTo>
                    <a:pt x="252296" y="38255"/>
                  </a:lnTo>
                  <a:lnTo>
                    <a:pt x="293960" y="21912"/>
                  </a:lnTo>
                  <a:lnTo>
                    <a:pt x="337609" y="9913"/>
                  </a:lnTo>
                  <a:lnTo>
                    <a:pt x="382982" y="2521"/>
                  </a:lnTo>
                  <a:lnTo>
                    <a:pt x="429813" y="0"/>
                  </a:lnTo>
                  <a:lnTo>
                    <a:pt x="1888691" y="0"/>
                  </a:lnTo>
                  <a:lnTo>
                    <a:pt x="1935522" y="2521"/>
                  </a:lnTo>
                  <a:lnTo>
                    <a:pt x="1980894" y="9913"/>
                  </a:lnTo>
                  <a:lnTo>
                    <a:pt x="2024544" y="21912"/>
                  </a:lnTo>
                  <a:lnTo>
                    <a:pt x="2066208" y="38255"/>
                  </a:lnTo>
                  <a:lnTo>
                    <a:pt x="2105625" y="58682"/>
                  </a:lnTo>
                  <a:lnTo>
                    <a:pt x="2142532" y="82929"/>
                  </a:lnTo>
                  <a:lnTo>
                    <a:pt x="2176668" y="110734"/>
                  </a:lnTo>
                  <a:lnTo>
                    <a:pt x="2207770" y="141836"/>
                  </a:lnTo>
                  <a:lnTo>
                    <a:pt x="2235575" y="175971"/>
                  </a:lnTo>
                  <a:lnTo>
                    <a:pt x="2259822" y="212879"/>
                  </a:lnTo>
                  <a:lnTo>
                    <a:pt x="2280248" y="252296"/>
                  </a:lnTo>
                  <a:lnTo>
                    <a:pt x="2296592" y="293960"/>
                  </a:lnTo>
                  <a:lnTo>
                    <a:pt x="2308591" y="337609"/>
                  </a:lnTo>
                  <a:lnTo>
                    <a:pt x="2315982" y="382982"/>
                  </a:lnTo>
                  <a:lnTo>
                    <a:pt x="2316974" y="401401"/>
                  </a:lnTo>
                  <a:lnTo>
                    <a:pt x="2316974" y="458229"/>
                  </a:lnTo>
                  <a:lnTo>
                    <a:pt x="2308591" y="522021"/>
                  </a:lnTo>
                  <a:lnTo>
                    <a:pt x="2296592" y="565670"/>
                  </a:lnTo>
                  <a:lnTo>
                    <a:pt x="2280248" y="607334"/>
                  </a:lnTo>
                  <a:lnTo>
                    <a:pt x="2259822" y="646751"/>
                  </a:lnTo>
                  <a:lnTo>
                    <a:pt x="2235575" y="683658"/>
                  </a:lnTo>
                  <a:lnTo>
                    <a:pt x="2207770" y="717794"/>
                  </a:lnTo>
                  <a:lnTo>
                    <a:pt x="2176668" y="748896"/>
                  </a:lnTo>
                  <a:lnTo>
                    <a:pt x="2142532" y="776701"/>
                  </a:lnTo>
                  <a:lnTo>
                    <a:pt x="2105625" y="800948"/>
                  </a:lnTo>
                  <a:lnTo>
                    <a:pt x="2066208" y="821375"/>
                  </a:lnTo>
                  <a:lnTo>
                    <a:pt x="2024544" y="837718"/>
                  </a:lnTo>
                  <a:lnTo>
                    <a:pt x="1980894" y="849717"/>
                  </a:lnTo>
                  <a:lnTo>
                    <a:pt x="1935522" y="857108"/>
                  </a:lnTo>
                  <a:lnTo>
                    <a:pt x="1888689" y="859630"/>
                  </a:lnTo>
                  <a:close/>
                </a:path>
              </a:pathLst>
            </a:custGeom>
            <a:solidFill>
              <a:srgbClr val="FF00F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45000" y="8447528"/>
              <a:ext cx="926465" cy="919480"/>
            </a:xfrm>
            <a:custGeom>
              <a:avLst/>
              <a:gdLst/>
              <a:ahLst/>
              <a:cxnLst/>
              <a:rect l="l" t="t" r="r" b="b"/>
              <a:pathLst>
                <a:path w="926465" h="919479">
                  <a:moveTo>
                    <a:pt x="466281" y="919347"/>
                  </a:moveTo>
                  <a:lnTo>
                    <a:pt x="459670" y="919347"/>
                  </a:lnTo>
                  <a:lnTo>
                    <a:pt x="407805" y="916413"/>
                  </a:lnTo>
                  <a:lnTo>
                    <a:pt x="356999" y="907735"/>
                  </a:lnTo>
                  <a:lnTo>
                    <a:pt x="307704" y="893500"/>
                  </a:lnTo>
                  <a:lnTo>
                    <a:pt x="260370" y="873893"/>
                  </a:lnTo>
                  <a:lnTo>
                    <a:pt x="215447" y="849102"/>
                  </a:lnTo>
                  <a:lnTo>
                    <a:pt x="173386" y="819313"/>
                  </a:lnTo>
                  <a:lnTo>
                    <a:pt x="134635" y="784711"/>
                  </a:lnTo>
                  <a:lnTo>
                    <a:pt x="100034" y="745961"/>
                  </a:lnTo>
                  <a:lnTo>
                    <a:pt x="70245" y="703899"/>
                  </a:lnTo>
                  <a:lnTo>
                    <a:pt x="45453" y="658976"/>
                  </a:lnTo>
                  <a:lnTo>
                    <a:pt x="25847" y="611642"/>
                  </a:lnTo>
                  <a:lnTo>
                    <a:pt x="11611" y="562347"/>
                  </a:lnTo>
                  <a:lnTo>
                    <a:pt x="2934" y="511541"/>
                  </a:lnTo>
                  <a:lnTo>
                    <a:pt x="0" y="459673"/>
                  </a:lnTo>
                  <a:lnTo>
                    <a:pt x="2934" y="407805"/>
                  </a:lnTo>
                  <a:lnTo>
                    <a:pt x="11611" y="356999"/>
                  </a:lnTo>
                  <a:lnTo>
                    <a:pt x="25847" y="307704"/>
                  </a:lnTo>
                  <a:lnTo>
                    <a:pt x="45453" y="260370"/>
                  </a:lnTo>
                  <a:lnTo>
                    <a:pt x="70245" y="215447"/>
                  </a:lnTo>
                  <a:lnTo>
                    <a:pt x="100034" y="173386"/>
                  </a:lnTo>
                  <a:lnTo>
                    <a:pt x="134635" y="134635"/>
                  </a:lnTo>
                  <a:lnTo>
                    <a:pt x="173386" y="100033"/>
                  </a:lnTo>
                  <a:lnTo>
                    <a:pt x="215447" y="70244"/>
                  </a:lnTo>
                  <a:lnTo>
                    <a:pt x="260370" y="45453"/>
                  </a:lnTo>
                  <a:lnTo>
                    <a:pt x="307704" y="25847"/>
                  </a:lnTo>
                  <a:lnTo>
                    <a:pt x="356999" y="11611"/>
                  </a:lnTo>
                  <a:lnTo>
                    <a:pt x="407805" y="2934"/>
                  </a:lnTo>
                  <a:lnTo>
                    <a:pt x="459673" y="0"/>
                  </a:lnTo>
                  <a:lnTo>
                    <a:pt x="466278" y="0"/>
                  </a:lnTo>
                  <a:lnTo>
                    <a:pt x="518146" y="2934"/>
                  </a:lnTo>
                  <a:lnTo>
                    <a:pt x="568952" y="11611"/>
                  </a:lnTo>
                  <a:lnTo>
                    <a:pt x="618247" y="25847"/>
                  </a:lnTo>
                  <a:lnTo>
                    <a:pt x="665581" y="45453"/>
                  </a:lnTo>
                  <a:lnTo>
                    <a:pt x="710504" y="70244"/>
                  </a:lnTo>
                  <a:lnTo>
                    <a:pt x="752566" y="100033"/>
                  </a:lnTo>
                  <a:lnTo>
                    <a:pt x="791317" y="134635"/>
                  </a:lnTo>
                  <a:lnTo>
                    <a:pt x="825918" y="173386"/>
                  </a:lnTo>
                  <a:lnTo>
                    <a:pt x="855707" y="215447"/>
                  </a:lnTo>
                  <a:lnTo>
                    <a:pt x="880498" y="260370"/>
                  </a:lnTo>
                  <a:lnTo>
                    <a:pt x="900104" y="307704"/>
                  </a:lnTo>
                  <a:lnTo>
                    <a:pt x="914340" y="356999"/>
                  </a:lnTo>
                  <a:lnTo>
                    <a:pt x="923017" y="407805"/>
                  </a:lnTo>
                  <a:lnTo>
                    <a:pt x="925951" y="459673"/>
                  </a:lnTo>
                  <a:lnTo>
                    <a:pt x="923017" y="511541"/>
                  </a:lnTo>
                  <a:lnTo>
                    <a:pt x="914340" y="562347"/>
                  </a:lnTo>
                  <a:lnTo>
                    <a:pt x="900104" y="611642"/>
                  </a:lnTo>
                  <a:lnTo>
                    <a:pt x="880498" y="658976"/>
                  </a:lnTo>
                  <a:lnTo>
                    <a:pt x="855707" y="703899"/>
                  </a:lnTo>
                  <a:lnTo>
                    <a:pt x="825918" y="745961"/>
                  </a:lnTo>
                  <a:lnTo>
                    <a:pt x="791317" y="784711"/>
                  </a:lnTo>
                  <a:lnTo>
                    <a:pt x="752566" y="819313"/>
                  </a:lnTo>
                  <a:lnTo>
                    <a:pt x="710504" y="849102"/>
                  </a:lnTo>
                  <a:lnTo>
                    <a:pt x="665581" y="873893"/>
                  </a:lnTo>
                  <a:lnTo>
                    <a:pt x="618247" y="893500"/>
                  </a:lnTo>
                  <a:lnTo>
                    <a:pt x="568952" y="907735"/>
                  </a:lnTo>
                  <a:lnTo>
                    <a:pt x="518146" y="916413"/>
                  </a:lnTo>
                  <a:lnTo>
                    <a:pt x="466281" y="9193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595393" y="8749444"/>
              <a:ext cx="425450" cy="315595"/>
            </a:xfrm>
            <a:custGeom>
              <a:avLst/>
              <a:gdLst/>
              <a:ahLst/>
              <a:cxnLst/>
              <a:rect l="l" t="t" r="r" b="b"/>
              <a:pathLst>
                <a:path w="425450" h="315595">
                  <a:moveTo>
                    <a:pt x="425068" y="155959"/>
                  </a:moveTo>
                  <a:lnTo>
                    <a:pt x="424720" y="161234"/>
                  </a:lnTo>
                  <a:lnTo>
                    <a:pt x="422210" y="166583"/>
                  </a:lnTo>
                  <a:lnTo>
                    <a:pt x="303876" y="314446"/>
                  </a:lnTo>
                  <a:lnTo>
                    <a:pt x="294974" y="315453"/>
                  </a:lnTo>
                  <a:lnTo>
                    <a:pt x="285375" y="307760"/>
                  </a:lnTo>
                  <a:lnTo>
                    <a:pt x="283543" y="303638"/>
                  </a:lnTo>
                  <a:lnTo>
                    <a:pt x="283543" y="296384"/>
                  </a:lnTo>
                  <a:lnTo>
                    <a:pt x="284551" y="293252"/>
                  </a:lnTo>
                  <a:lnTo>
                    <a:pt x="381636" y="171895"/>
                  </a:lnTo>
                  <a:lnTo>
                    <a:pt x="6338" y="171804"/>
                  </a:lnTo>
                  <a:lnTo>
                    <a:pt x="0" y="165447"/>
                  </a:lnTo>
                  <a:lnTo>
                    <a:pt x="0" y="149786"/>
                  </a:lnTo>
                  <a:lnTo>
                    <a:pt x="6356" y="143448"/>
                  </a:lnTo>
                  <a:lnTo>
                    <a:pt x="381636" y="143539"/>
                  </a:lnTo>
                  <a:lnTo>
                    <a:pt x="284569" y="22164"/>
                  </a:lnTo>
                  <a:lnTo>
                    <a:pt x="283562" y="19069"/>
                  </a:lnTo>
                  <a:lnTo>
                    <a:pt x="283562" y="11778"/>
                  </a:lnTo>
                  <a:lnTo>
                    <a:pt x="285394" y="7656"/>
                  </a:lnTo>
                  <a:lnTo>
                    <a:pt x="294974" y="0"/>
                  </a:lnTo>
                  <a:lnTo>
                    <a:pt x="303895" y="970"/>
                  </a:lnTo>
                  <a:lnTo>
                    <a:pt x="308786" y="7089"/>
                  </a:lnTo>
                  <a:lnTo>
                    <a:pt x="422485" y="149199"/>
                  </a:lnTo>
                  <a:lnTo>
                    <a:pt x="425068" y="155959"/>
                  </a:lnTo>
                  <a:close/>
                </a:path>
              </a:pathLst>
            </a:custGeom>
            <a:solidFill>
              <a:srgbClr val="3461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025328" y="4569365"/>
            <a:ext cx="12237720" cy="238442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algn="ctr" marL="12065" marR="5080">
              <a:lnSpc>
                <a:spcPts val="6080"/>
              </a:lnSpc>
              <a:spcBef>
                <a:spcPts val="335"/>
              </a:spcBef>
            </a:pPr>
            <a:r>
              <a:rPr dirty="0" sz="5100" spc="-535">
                <a:solidFill>
                  <a:srgbClr val="65FFE7"/>
                </a:solidFill>
                <a:latin typeface="Arial MT"/>
                <a:cs typeface="Arial MT"/>
              </a:rPr>
              <a:t>INTRODUCTION</a:t>
            </a:r>
            <a:r>
              <a:rPr dirty="0" sz="5100" spc="114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610">
                <a:solidFill>
                  <a:srgbClr val="65FFE7"/>
                </a:solidFill>
                <a:latin typeface="Arial MT"/>
                <a:cs typeface="Arial MT"/>
              </a:rPr>
              <a:t>TO</a:t>
            </a:r>
            <a:r>
              <a:rPr dirty="0" sz="5100" spc="114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409">
                <a:solidFill>
                  <a:srgbClr val="65FFE7"/>
                </a:solidFill>
                <a:latin typeface="Arial MT"/>
                <a:cs typeface="Arial MT"/>
              </a:rPr>
              <a:t>MS-DOS,</a:t>
            </a:r>
            <a:r>
              <a:rPr dirty="0" sz="5100" spc="114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555">
                <a:solidFill>
                  <a:srgbClr val="65FFE7"/>
                </a:solidFill>
                <a:latin typeface="Arial MT"/>
                <a:cs typeface="Arial MT"/>
              </a:rPr>
              <a:t>WINDOWS,</a:t>
            </a:r>
            <a:r>
              <a:rPr dirty="0" sz="5100" spc="114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365">
                <a:solidFill>
                  <a:srgbClr val="65FFE7"/>
                </a:solidFill>
                <a:latin typeface="Arial MT"/>
                <a:cs typeface="Arial MT"/>
              </a:rPr>
              <a:t>AND </a:t>
            </a:r>
            <a:r>
              <a:rPr dirty="0" sz="5100" spc="-1405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825">
                <a:solidFill>
                  <a:srgbClr val="65FFE7"/>
                </a:solidFill>
                <a:latin typeface="Arial MT"/>
                <a:cs typeface="Arial MT"/>
              </a:rPr>
              <a:t>O</a:t>
            </a:r>
            <a:r>
              <a:rPr dirty="0" sz="5100" spc="-550">
                <a:solidFill>
                  <a:srgbClr val="65FFE7"/>
                </a:solidFill>
                <a:latin typeface="Arial MT"/>
                <a:cs typeface="Arial MT"/>
              </a:rPr>
              <a:t>FF</a:t>
            </a:r>
            <a:r>
              <a:rPr dirty="0" sz="5100" spc="-155">
                <a:solidFill>
                  <a:srgbClr val="65FFE7"/>
                </a:solidFill>
                <a:latin typeface="Arial MT"/>
                <a:cs typeface="Arial MT"/>
              </a:rPr>
              <a:t>I</a:t>
            </a:r>
            <a:r>
              <a:rPr dirty="0" sz="5100" spc="-925">
                <a:solidFill>
                  <a:srgbClr val="65FFE7"/>
                </a:solidFill>
                <a:latin typeface="Arial MT"/>
                <a:cs typeface="Arial MT"/>
              </a:rPr>
              <a:t>C</a:t>
            </a:r>
            <a:r>
              <a:rPr dirty="0" sz="5100" spc="-715">
                <a:solidFill>
                  <a:srgbClr val="65FFE7"/>
                </a:solidFill>
                <a:latin typeface="Arial MT"/>
                <a:cs typeface="Arial MT"/>
              </a:rPr>
              <a:t>E</a:t>
            </a:r>
            <a:r>
              <a:rPr dirty="0" sz="5100" spc="110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5100" spc="-400">
                <a:solidFill>
                  <a:srgbClr val="65FFE7"/>
                </a:solidFill>
                <a:latin typeface="Arial MT"/>
                <a:cs typeface="Arial MT"/>
              </a:rPr>
              <a:t>T</a:t>
            </a:r>
            <a:r>
              <a:rPr dirty="0" sz="5100" spc="-825">
                <a:solidFill>
                  <a:srgbClr val="65FFE7"/>
                </a:solidFill>
                <a:latin typeface="Arial MT"/>
                <a:cs typeface="Arial MT"/>
              </a:rPr>
              <a:t>OO</a:t>
            </a:r>
            <a:r>
              <a:rPr dirty="0" sz="5100" spc="-360">
                <a:solidFill>
                  <a:srgbClr val="65FFE7"/>
                </a:solidFill>
                <a:latin typeface="Arial MT"/>
                <a:cs typeface="Arial MT"/>
              </a:rPr>
              <a:t>L</a:t>
            </a:r>
            <a:r>
              <a:rPr dirty="0" sz="5100" spc="-575">
                <a:solidFill>
                  <a:srgbClr val="65FFE7"/>
                </a:solidFill>
                <a:latin typeface="Arial MT"/>
                <a:cs typeface="Arial MT"/>
              </a:rPr>
              <a:t>S</a:t>
            </a:r>
            <a:endParaRPr sz="5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300"/>
              </a:spcBef>
            </a:pPr>
            <a:r>
              <a:rPr dirty="0" sz="2400" spc="-395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R</a:t>
            </a:r>
            <a:r>
              <a:rPr dirty="0" sz="2400" spc="-34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E</a:t>
            </a:r>
            <a:r>
              <a:rPr dirty="0" sz="2400" spc="-9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A</a:t>
            </a:r>
            <a:r>
              <a:rPr dirty="0" sz="2400" spc="-26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D</a:t>
            </a:r>
            <a:r>
              <a:rPr dirty="0" sz="2400" spc="5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 </a:t>
            </a:r>
            <a:r>
              <a:rPr dirty="0" sz="2400" spc="-24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M</a:t>
            </a:r>
            <a:r>
              <a:rPr dirty="0" sz="2400" spc="-39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O</a:t>
            </a:r>
            <a:r>
              <a:rPr dirty="0" sz="2400" spc="-395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R</a:t>
            </a:r>
            <a:r>
              <a:rPr dirty="0" sz="2400" spc="-340">
                <a:solidFill>
                  <a:srgbClr val="FFFFFF"/>
                </a:solidFill>
                <a:latin typeface="Arial MT"/>
                <a:cs typeface="Arial MT"/>
                <a:hlinkClick r:id="rId3" action="ppaction://hlinksldjump"/>
              </a:rPr>
              <a:t>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31550" y="2090442"/>
            <a:ext cx="11094720" cy="1351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700" spc="-615" b="0">
                <a:latin typeface="Arial MT"/>
                <a:cs typeface="Arial MT"/>
              </a:rPr>
              <a:t>L</a:t>
            </a:r>
            <a:r>
              <a:rPr dirty="0" sz="8700" spc="-315" b="0">
                <a:latin typeface="Arial MT"/>
                <a:cs typeface="Arial MT"/>
              </a:rPr>
              <a:t>A</a:t>
            </a:r>
            <a:r>
              <a:rPr dirty="0" sz="8700" spc="-1030" b="0">
                <a:latin typeface="Arial MT"/>
                <a:cs typeface="Arial MT"/>
              </a:rPr>
              <a:t>B</a:t>
            </a:r>
            <a:r>
              <a:rPr dirty="0" sz="8700" spc="190" b="0">
                <a:latin typeface="Arial MT"/>
                <a:cs typeface="Arial MT"/>
              </a:rPr>
              <a:t> </a:t>
            </a:r>
            <a:r>
              <a:rPr dirty="0" sz="8700" spc="-1430" b="0">
                <a:latin typeface="Arial MT"/>
                <a:cs typeface="Arial MT"/>
              </a:rPr>
              <a:t>R</a:t>
            </a:r>
            <a:r>
              <a:rPr dirty="0" sz="8700" spc="-1220" b="0">
                <a:latin typeface="Arial MT"/>
                <a:cs typeface="Arial MT"/>
              </a:rPr>
              <a:t>E</a:t>
            </a:r>
            <a:r>
              <a:rPr dirty="0" sz="8700" spc="-1160" b="0">
                <a:latin typeface="Arial MT"/>
                <a:cs typeface="Arial MT"/>
              </a:rPr>
              <a:t>P</a:t>
            </a:r>
            <a:r>
              <a:rPr dirty="0" sz="8700" spc="-1400" b="0">
                <a:latin typeface="Arial MT"/>
                <a:cs typeface="Arial MT"/>
              </a:rPr>
              <a:t>O</a:t>
            </a:r>
            <a:r>
              <a:rPr dirty="0" sz="8700" spc="-1430" b="0">
                <a:latin typeface="Arial MT"/>
                <a:cs typeface="Arial MT"/>
              </a:rPr>
              <a:t>R</a:t>
            </a:r>
            <a:r>
              <a:rPr dirty="0" sz="8700" spc="-680" b="0">
                <a:latin typeface="Arial MT"/>
                <a:cs typeface="Arial MT"/>
              </a:rPr>
              <a:t>T</a:t>
            </a:r>
            <a:r>
              <a:rPr dirty="0" sz="8700" spc="190" b="0">
                <a:latin typeface="Arial MT"/>
                <a:cs typeface="Arial MT"/>
              </a:rPr>
              <a:t> </a:t>
            </a:r>
            <a:r>
              <a:rPr dirty="0" sz="8700" spc="-975" b="0">
                <a:latin typeface="Arial MT"/>
                <a:cs typeface="Arial MT"/>
              </a:rPr>
              <a:t>S</a:t>
            </a:r>
            <a:r>
              <a:rPr dirty="0" sz="8700" spc="-1050" b="0">
                <a:latin typeface="Arial MT"/>
                <a:cs typeface="Arial MT"/>
              </a:rPr>
              <a:t>U</a:t>
            </a:r>
            <a:r>
              <a:rPr dirty="0" sz="8700" spc="-865" b="0">
                <a:latin typeface="Arial MT"/>
                <a:cs typeface="Arial MT"/>
              </a:rPr>
              <a:t>MM</a:t>
            </a:r>
            <a:r>
              <a:rPr dirty="0" sz="8700" spc="-315" b="0">
                <a:latin typeface="Arial MT"/>
                <a:cs typeface="Arial MT"/>
              </a:rPr>
              <a:t>A</a:t>
            </a:r>
            <a:r>
              <a:rPr dirty="0" sz="8700" spc="-1430" b="0">
                <a:latin typeface="Arial MT"/>
                <a:cs typeface="Arial MT"/>
              </a:rPr>
              <a:t>R</a:t>
            </a:r>
            <a:r>
              <a:rPr dirty="0" sz="8700" spc="-490" b="0">
                <a:latin typeface="Arial MT"/>
                <a:cs typeface="Arial MT"/>
              </a:rPr>
              <a:t>Y</a:t>
            </a:r>
            <a:endParaRPr sz="87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2995" y="83649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27" y="3784"/>
                  </a:lnTo>
                  <a:lnTo>
                    <a:pt x="192112" y="0"/>
                  </a:lnTo>
                  <a:lnTo>
                    <a:pt x="172821" y="965"/>
                  </a:lnTo>
                  <a:lnTo>
                    <a:pt x="135356" y="8534"/>
                  </a:lnTo>
                  <a:lnTo>
                    <a:pt x="84823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63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91"/>
                  </a:lnTo>
                  <a:lnTo>
                    <a:pt x="77279" y="274091"/>
                  </a:lnTo>
                  <a:lnTo>
                    <a:pt x="66217" y="255752"/>
                  </a:lnTo>
                  <a:lnTo>
                    <a:pt x="57962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61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86"/>
                  </a:lnTo>
                  <a:lnTo>
                    <a:pt x="192112" y="110515"/>
                  </a:lnTo>
                  <a:lnTo>
                    <a:pt x="176022" y="112077"/>
                  </a:lnTo>
                  <a:lnTo>
                    <a:pt x="134264" y="134404"/>
                  </a:lnTo>
                  <a:lnTo>
                    <a:pt x="111836" y="176161"/>
                  </a:lnTo>
                  <a:lnTo>
                    <a:pt x="110274" y="192163"/>
                  </a:lnTo>
                  <a:lnTo>
                    <a:pt x="110274" y="192354"/>
                  </a:lnTo>
                  <a:lnTo>
                    <a:pt x="123977" y="237604"/>
                  </a:lnTo>
                  <a:lnTo>
                    <a:pt x="160769" y="267830"/>
                  </a:lnTo>
                  <a:lnTo>
                    <a:pt x="192087" y="274002"/>
                  </a:lnTo>
                  <a:lnTo>
                    <a:pt x="208178" y="272440"/>
                  </a:lnTo>
                  <a:lnTo>
                    <a:pt x="249948" y="250151"/>
                  </a:lnTo>
                  <a:lnTo>
                    <a:pt x="192087" y="223177"/>
                  </a:lnTo>
                  <a:lnTo>
                    <a:pt x="180111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54"/>
                  </a:lnTo>
                  <a:lnTo>
                    <a:pt x="163703" y="180390"/>
                  </a:lnTo>
                  <a:lnTo>
                    <a:pt x="170281" y="170586"/>
                  </a:lnTo>
                  <a:lnTo>
                    <a:pt x="180060" y="163957"/>
                  </a:lnTo>
                  <a:lnTo>
                    <a:pt x="192112" y="161518"/>
                  </a:lnTo>
                  <a:lnTo>
                    <a:pt x="329806" y="161417"/>
                  </a:lnTo>
                  <a:lnTo>
                    <a:pt x="331254" y="168935"/>
                  </a:lnTo>
                  <a:lnTo>
                    <a:pt x="332308" y="176580"/>
                  </a:lnTo>
                  <a:lnTo>
                    <a:pt x="332943" y="184327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48" y="306057"/>
                  </a:lnTo>
                  <a:lnTo>
                    <a:pt x="236639" y="326136"/>
                  </a:lnTo>
                  <a:lnTo>
                    <a:pt x="192087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92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72" y="340512"/>
                  </a:lnTo>
                  <a:lnTo>
                    <a:pt x="351497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927216"/>
              <a:ext cx="13726709" cy="995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58323" y="0"/>
              <a:ext cx="8729675" cy="47089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312" y="2030400"/>
            <a:ext cx="6620509" cy="2031364"/>
          </a:xfrm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 marR="5080">
              <a:lnSpc>
                <a:spcPts val="7880"/>
              </a:lnSpc>
              <a:spcBef>
                <a:spcPts val="234"/>
              </a:spcBef>
            </a:pPr>
            <a:r>
              <a:rPr dirty="0" sz="6600" spc="-200" b="0">
                <a:solidFill>
                  <a:srgbClr val="65FFE7"/>
                </a:solidFill>
                <a:latin typeface="Arial MT"/>
                <a:cs typeface="Arial MT"/>
              </a:rPr>
              <a:t>I</a:t>
            </a:r>
            <a:r>
              <a:rPr dirty="0" sz="6600" spc="-459" b="0">
                <a:solidFill>
                  <a:srgbClr val="65FFE7"/>
                </a:solidFill>
                <a:latin typeface="Arial MT"/>
                <a:cs typeface="Arial MT"/>
              </a:rPr>
              <a:t>N</a:t>
            </a:r>
            <a:r>
              <a:rPr dirty="0" sz="6600" spc="-515" b="0">
                <a:solidFill>
                  <a:srgbClr val="65FFE7"/>
                </a:solidFill>
                <a:latin typeface="Arial MT"/>
                <a:cs typeface="Arial MT"/>
              </a:rPr>
              <a:t>T</a:t>
            </a:r>
            <a:r>
              <a:rPr dirty="0" sz="6600" spc="-1085" b="0">
                <a:solidFill>
                  <a:srgbClr val="65FFE7"/>
                </a:solidFill>
                <a:latin typeface="Arial MT"/>
                <a:cs typeface="Arial MT"/>
              </a:rPr>
              <a:t>R</a:t>
            </a:r>
            <a:r>
              <a:rPr dirty="0" sz="6600" spc="-1065" b="0">
                <a:solidFill>
                  <a:srgbClr val="65FFE7"/>
                </a:solidFill>
                <a:latin typeface="Arial MT"/>
                <a:cs typeface="Arial MT"/>
              </a:rPr>
              <a:t>O</a:t>
            </a:r>
            <a:r>
              <a:rPr dirty="0" sz="6600" spc="-710" b="0">
                <a:solidFill>
                  <a:srgbClr val="65FFE7"/>
                </a:solidFill>
                <a:latin typeface="Arial MT"/>
                <a:cs typeface="Arial MT"/>
              </a:rPr>
              <a:t>D</a:t>
            </a:r>
            <a:r>
              <a:rPr dirty="0" sz="6600" spc="-795" b="0">
                <a:solidFill>
                  <a:srgbClr val="65FFE7"/>
                </a:solidFill>
                <a:latin typeface="Arial MT"/>
                <a:cs typeface="Arial MT"/>
              </a:rPr>
              <a:t>U</a:t>
            </a:r>
            <a:r>
              <a:rPr dirty="0" sz="6600" spc="-1200" b="0">
                <a:solidFill>
                  <a:srgbClr val="65FFE7"/>
                </a:solidFill>
                <a:latin typeface="Arial MT"/>
                <a:cs typeface="Arial MT"/>
              </a:rPr>
              <a:t>C</a:t>
            </a:r>
            <a:r>
              <a:rPr dirty="0" sz="6600" spc="-515" b="0">
                <a:solidFill>
                  <a:srgbClr val="65FFE7"/>
                </a:solidFill>
                <a:latin typeface="Arial MT"/>
                <a:cs typeface="Arial MT"/>
              </a:rPr>
              <a:t>T</a:t>
            </a:r>
            <a:r>
              <a:rPr dirty="0" sz="6600" spc="-200" b="0">
                <a:solidFill>
                  <a:srgbClr val="65FFE7"/>
                </a:solidFill>
                <a:latin typeface="Arial MT"/>
                <a:cs typeface="Arial MT"/>
              </a:rPr>
              <a:t>I</a:t>
            </a:r>
            <a:r>
              <a:rPr dirty="0" sz="6600" spc="-1065" b="0">
                <a:solidFill>
                  <a:srgbClr val="65FFE7"/>
                </a:solidFill>
                <a:latin typeface="Arial MT"/>
                <a:cs typeface="Arial MT"/>
              </a:rPr>
              <a:t>O</a:t>
            </a:r>
            <a:r>
              <a:rPr dirty="0" sz="6600" spc="-459" b="0">
                <a:solidFill>
                  <a:srgbClr val="65FFE7"/>
                </a:solidFill>
                <a:latin typeface="Arial MT"/>
                <a:cs typeface="Arial MT"/>
              </a:rPr>
              <a:t>N</a:t>
            </a:r>
            <a:r>
              <a:rPr dirty="0" sz="6600" spc="145" b="0">
                <a:solidFill>
                  <a:srgbClr val="65FFE7"/>
                </a:solidFill>
                <a:latin typeface="Arial MT"/>
                <a:cs typeface="Arial MT"/>
              </a:rPr>
              <a:t> </a:t>
            </a:r>
            <a:r>
              <a:rPr dirty="0" sz="6600" spc="-515" b="0">
                <a:solidFill>
                  <a:srgbClr val="65FFE7"/>
                </a:solidFill>
                <a:latin typeface="Arial MT"/>
                <a:cs typeface="Arial MT"/>
              </a:rPr>
              <a:t>T</a:t>
            </a:r>
            <a:r>
              <a:rPr dirty="0" sz="6600" spc="-610" b="0">
                <a:solidFill>
                  <a:srgbClr val="65FFE7"/>
                </a:solidFill>
                <a:latin typeface="Arial MT"/>
                <a:cs typeface="Arial MT"/>
              </a:rPr>
              <a:t>O  </a:t>
            </a:r>
            <a:r>
              <a:rPr dirty="0" sz="6600" spc="-605" b="0">
                <a:latin typeface="Arial MT"/>
                <a:cs typeface="Arial MT"/>
              </a:rPr>
              <a:t>MS-DOS</a:t>
            </a:r>
            <a:endParaRPr sz="6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6312" y="4580718"/>
            <a:ext cx="12312015" cy="3323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  <a:tabLst>
                <a:tab pos="1598295" algn="l"/>
                <a:tab pos="2069464" algn="l"/>
                <a:tab pos="2684145" algn="l"/>
                <a:tab pos="3708400" algn="l"/>
                <a:tab pos="5512435" algn="l"/>
                <a:tab pos="6920230" algn="l"/>
                <a:tab pos="7915275" algn="l"/>
                <a:tab pos="8594725" algn="l"/>
                <a:tab pos="9309735" algn="l"/>
                <a:tab pos="11684000" algn="l"/>
              </a:tabLst>
            </a:pPr>
            <a:r>
              <a:rPr dirty="0" sz="3100" spc="-29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3100" spc="-33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 spc="135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dirty="0" sz="3100" spc="-32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3100" spc="-484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3100" spc="-33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2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3100" spc="-17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-4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1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3100" spc="2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3100" spc="35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13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3100" spc="-55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1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27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100" spc="-2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3100" spc="-5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100" spc="-45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 spc="3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 spc="27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-21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155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-6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16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3100" spc="-13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3100" spc="1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165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3100" spc="-25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dirty="0" sz="3100" spc="2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3100" spc="-17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21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-5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-5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-215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3100" spc="-18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3100" spc="-5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100" spc="28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3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3100" spc="-23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3100" spc="-5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dirty="0" sz="3100" spc="-45">
                <a:solidFill>
                  <a:srgbClr val="FFFFFF"/>
                </a:solidFill>
                <a:latin typeface="Arial MT"/>
                <a:cs typeface="Arial MT"/>
              </a:rPr>
              <a:t>d  </a:t>
            </a:r>
            <a:r>
              <a:rPr dirty="0" sz="3100" spc="-114">
                <a:solidFill>
                  <a:srgbClr val="FFFFFF"/>
                </a:solidFill>
                <a:latin typeface="Arial MT"/>
                <a:cs typeface="Arial MT"/>
              </a:rPr>
              <a:t>resource</a:t>
            </a:r>
            <a:r>
              <a:rPr dirty="0" sz="31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60">
                <a:solidFill>
                  <a:srgbClr val="FFFFFF"/>
                </a:solidFill>
                <a:latin typeface="Arial MT"/>
                <a:cs typeface="Arial MT"/>
              </a:rPr>
              <a:t>allocation.</a:t>
            </a: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3100" spc="-110">
                <a:solidFill>
                  <a:srgbClr val="FFFFFF"/>
                </a:solidFill>
                <a:latin typeface="Arial MT"/>
                <a:cs typeface="Arial MT"/>
              </a:rPr>
              <a:t>Features:</a:t>
            </a:r>
            <a:endParaRPr sz="3100">
              <a:latin typeface="Arial MT"/>
              <a:cs typeface="Arial MT"/>
            </a:endParaRPr>
          </a:p>
          <a:p>
            <a:pPr marL="281305" indent="-269240">
              <a:lnSpc>
                <a:spcPct val="100000"/>
              </a:lnSpc>
              <a:spcBef>
                <a:spcPts val="610"/>
              </a:spcBef>
              <a:buChar char="-"/>
              <a:tabLst>
                <a:tab pos="281940" algn="l"/>
              </a:tabLst>
            </a:pPr>
            <a:r>
              <a:rPr dirty="0" sz="3100" spc="-90">
                <a:solidFill>
                  <a:srgbClr val="FFFFFF"/>
                </a:solidFill>
                <a:latin typeface="Arial MT"/>
                <a:cs typeface="Arial MT"/>
              </a:rPr>
              <a:t>Single-user</a:t>
            </a:r>
            <a:r>
              <a:rPr dirty="0" sz="3100" spc="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75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100">
              <a:latin typeface="Arial MT"/>
              <a:cs typeface="Arial MT"/>
            </a:endParaRPr>
          </a:p>
          <a:p>
            <a:pPr marL="281305" indent="-269240">
              <a:lnSpc>
                <a:spcPct val="100000"/>
              </a:lnSpc>
              <a:spcBef>
                <a:spcPts val="605"/>
              </a:spcBef>
              <a:buChar char="-"/>
              <a:tabLst>
                <a:tab pos="281940" algn="l"/>
              </a:tabLst>
            </a:pPr>
            <a:r>
              <a:rPr dirty="0" sz="3100" spc="-125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14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14">
                <a:solidFill>
                  <a:srgbClr val="FFFFFF"/>
                </a:solidFill>
                <a:latin typeface="Arial MT"/>
                <a:cs typeface="Arial MT"/>
              </a:rPr>
              <a:t>memory</a:t>
            </a:r>
            <a:r>
              <a:rPr dirty="0" sz="3100" spc="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14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endParaRPr sz="3100">
              <a:latin typeface="Arial MT"/>
              <a:cs typeface="Arial MT"/>
            </a:endParaRPr>
          </a:p>
          <a:p>
            <a:pPr marL="281305" indent="-269240">
              <a:lnSpc>
                <a:spcPct val="100000"/>
              </a:lnSpc>
              <a:spcBef>
                <a:spcPts val="610"/>
              </a:spcBef>
              <a:buChar char="-"/>
              <a:tabLst>
                <a:tab pos="281940" algn="l"/>
              </a:tabLst>
            </a:pPr>
            <a:r>
              <a:rPr dirty="0" sz="3100" spc="-210">
                <a:solidFill>
                  <a:srgbClr val="FFFFFF"/>
                </a:solidFill>
                <a:latin typeface="Arial MT"/>
                <a:cs typeface="Arial MT"/>
              </a:rPr>
              <a:t>Command</a:t>
            </a:r>
            <a:r>
              <a:rPr dirty="0" sz="31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10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dirty="0" sz="3100" spc="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100" spc="-35">
                <a:solidFill>
                  <a:srgbClr val="FFFFFF"/>
                </a:solidFill>
                <a:latin typeface="Arial MT"/>
                <a:cs typeface="Arial MT"/>
              </a:rPr>
              <a:t>facilities</a:t>
            </a:r>
            <a:endParaRPr sz="3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91054" cy="45385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2995" y="83649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27" y="3784"/>
                  </a:lnTo>
                  <a:lnTo>
                    <a:pt x="192112" y="0"/>
                  </a:lnTo>
                  <a:lnTo>
                    <a:pt x="172821" y="965"/>
                  </a:lnTo>
                  <a:lnTo>
                    <a:pt x="135356" y="8534"/>
                  </a:lnTo>
                  <a:lnTo>
                    <a:pt x="84823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63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91"/>
                  </a:lnTo>
                  <a:lnTo>
                    <a:pt x="77279" y="274091"/>
                  </a:lnTo>
                  <a:lnTo>
                    <a:pt x="66217" y="255752"/>
                  </a:lnTo>
                  <a:lnTo>
                    <a:pt x="57962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61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86"/>
                  </a:lnTo>
                  <a:lnTo>
                    <a:pt x="192112" y="110515"/>
                  </a:lnTo>
                  <a:lnTo>
                    <a:pt x="176022" y="112077"/>
                  </a:lnTo>
                  <a:lnTo>
                    <a:pt x="134264" y="134404"/>
                  </a:lnTo>
                  <a:lnTo>
                    <a:pt x="111836" y="176161"/>
                  </a:lnTo>
                  <a:lnTo>
                    <a:pt x="110274" y="192163"/>
                  </a:lnTo>
                  <a:lnTo>
                    <a:pt x="110274" y="192354"/>
                  </a:lnTo>
                  <a:lnTo>
                    <a:pt x="123977" y="237604"/>
                  </a:lnTo>
                  <a:lnTo>
                    <a:pt x="160769" y="267830"/>
                  </a:lnTo>
                  <a:lnTo>
                    <a:pt x="192087" y="274002"/>
                  </a:lnTo>
                  <a:lnTo>
                    <a:pt x="208178" y="272440"/>
                  </a:lnTo>
                  <a:lnTo>
                    <a:pt x="249948" y="250151"/>
                  </a:lnTo>
                  <a:lnTo>
                    <a:pt x="192087" y="223177"/>
                  </a:lnTo>
                  <a:lnTo>
                    <a:pt x="180111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54"/>
                  </a:lnTo>
                  <a:lnTo>
                    <a:pt x="163703" y="180390"/>
                  </a:lnTo>
                  <a:lnTo>
                    <a:pt x="170281" y="170586"/>
                  </a:lnTo>
                  <a:lnTo>
                    <a:pt x="180060" y="163957"/>
                  </a:lnTo>
                  <a:lnTo>
                    <a:pt x="192112" y="161518"/>
                  </a:lnTo>
                  <a:lnTo>
                    <a:pt x="329806" y="161417"/>
                  </a:lnTo>
                  <a:lnTo>
                    <a:pt x="331254" y="168935"/>
                  </a:lnTo>
                  <a:lnTo>
                    <a:pt x="332308" y="176580"/>
                  </a:lnTo>
                  <a:lnTo>
                    <a:pt x="332943" y="184327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48" y="306057"/>
                  </a:lnTo>
                  <a:lnTo>
                    <a:pt x="236639" y="326136"/>
                  </a:lnTo>
                  <a:lnTo>
                    <a:pt x="192087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92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72" y="340512"/>
                  </a:lnTo>
                  <a:lnTo>
                    <a:pt x="351497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0" y="1787742"/>
              <a:ext cx="18279539" cy="8499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1989" y="1650176"/>
            <a:ext cx="7339330" cy="1234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900" spc="1205"/>
              <a:t>C</a:t>
            </a:r>
            <a:r>
              <a:rPr dirty="0" sz="7900" spc="675"/>
              <a:t>O</a:t>
            </a:r>
            <a:r>
              <a:rPr dirty="0" sz="7900" spc="1390"/>
              <a:t>MM</a:t>
            </a:r>
            <a:r>
              <a:rPr dirty="0" sz="7900" spc="675"/>
              <a:t>O</a:t>
            </a:r>
            <a:r>
              <a:rPr dirty="0" sz="7900" spc="690"/>
              <a:t>N</a:t>
            </a:r>
            <a:r>
              <a:rPr dirty="0" sz="7900" spc="-700"/>
              <a:t> </a:t>
            </a:r>
            <a:r>
              <a:rPr dirty="0" sz="7900" spc="685"/>
              <a:t>D</a:t>
            </a:r>
            <a:r>
              <a:rPr dirty="0" sz="7900" spc="675"/>
              <a:t>O</a:t>
            </a:r>
            <a:r>
              <a:rPr dirty="0" sz="7900" spc="835"/>
              <a:t>S</a:t>
            </a:r>
            <a:endParaRPr sz="7900"/>
          </a:p>
        </p:txBody>
      </p:sp>
      <p:sp>
        <p:nvSpPr>
          <p:cNvPr id="8" name="object 8"/>
          <p:cNvSpPr txBox="1"/>
          <p:nvPr/>
        </p:nvSpPr>
        <p:spPr>
          <a:xfrm>
            <a:off x="1232467" y="2701297"/>
            <a:ext cx="11400155" cy="576643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600" spc="930" b="1">
                <a:solidFill>
                  <a:srgbClr val="65FFE7"/>
                </a:solidFill>
                <a:latin typeface="Trebuchet MS"/>
                <a:cs typeface="Trebuchet MS"/>
              </a:rPr>
              <a:t>COMMANDS</a:t>
            </a:r>
            <a:endParaRPr sz="7600">
              <a:latin typeface="Trebuchet MS"/>
              <a:cs typeface="Trebuchet MS"/>
            </a:endParaRPr>
          </a:p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 sz="4350" spc="204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dirty="0" sz="43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13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43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210">
                <a:solidFill>
                  <a:srgbClr val="FFFFFF"/>
                </a:solidFill>
                <a:latin typeface="Lucida Sans Unicode"/>
                <a:cs typeface="Lucida Sans Unicode"/>
              </a:rPr>
              <a:t>Commands:</a:t>
            </a:r>
            <a:endParaRPr sz="4350">
              <a:latin typeface="Lucida Sans Unicode"/>
              <a:cs typeface="Lucida Sans Unicode"/>
            </a:endParaRPr>
          </a:p>
          <a:p>
            <a:pPr marL="487680" indent="-456565">
              <a:lnSpc>
                <a:spcPct val="100000"/>
              </a:lnSpc>
              <a:spcBef>
                <a:spcPts val="920"/>
              </a:spcBef>
              <a:buChar char="-"/>
              <a:tabLst>
                <a:tab pos="488315" algn="l"/>
              </a:tabLst>
            </a:pPr>
            <a:r>
              <a:rPr dirty="0" sz="4350" spc="40">
                <a:solidFill>
                  <a:srgbClr val="FFFFFF"/>
                </a:solidFill>
                <a:latin typeface="Lucida Sans Unicode"/>
                <a:cs typeface="Lucida Sans Unicode"/>
              </a:rPr>
              <a:t>systeminfo:</a:t>
            </a:r>
            <a:r>
              <a:rPr dirty="0" sz="43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70">
                <a:solidFill>
                  <a:srgbClr val="FFFFFF"/>
                </a:solidFill>
                <a:latin typeface="Lucida Sans Unicode"/>
                <a:cs typeface="Lucida Sans Unicode"/>
              </a:rPr>
              <a:t>Display</a:t>
            </a:r>
            <a:r>
              <a:rPr dirty="0" sz="43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17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435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70">
                <a:solidFill>
                  <a:srgbClr val="FFFFFF"/>
                </a:solidFill>
                <a:latin typeface="Lucida Sans Unicode"/>
                <a:cs typeface="Lucida Sans Unicode"/>
              </a:rPr>
              <a:t>information</a:t>
            </a:r>
            <a:endParaRPr sz="4350">
              <a:latin typeface="Lucida Sans Unicode"/>
              <a:cs typeface="Lucida Sans Unicode"/>
            </a:endParaRPr>
          </a:p>
          <a:p>
            <a:pPr marL="487680" indent="-456565">
              <a:lnSpc>
                <a:spcPct val="100000"/>
              </a:lnSpc>
              <a:spcBef>
                <a:spcPts val="915"/>
              </a:spcBef>
              <a:buChar char="-"/>
              <a:tabLst>
                <a:tab pos="488315" algn="l"/>
              </a:tabLst>
            </a:pPr>
            <a:r>
              <a:rPr dirty="0" sz="4350" spc="2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35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35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350" spc="-44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43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-4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4350" spc="-1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350" spc="6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35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3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-1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4350" spc="-185">
                <a:solidFill>
                  <a:srgbClr val="FFFFFF"/>
                </a:solidFill>
                <a:latin typeface="Lucida Sans Unicode"/>
                <a:cs typeface="Lucida Sans Unicode"/>
              </a:rPr>
              <a:t>il</a:t>
            </a:r>
            <a:r>
              <a:rPr dirty="0" sz="4350" spc="2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350" spc="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3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5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350" spc="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350" spc="2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35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-1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4350" spc="1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350" spc="-18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4350" spc="2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350" spc="2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35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350" spc="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4350">
              <a:latin typeface="Lucida Sans Unicode"/>
              <a:cs typeface="Lucida Sans Unicode"/>
            </a:endParaRPr>
          </a:p>
          <a:p>
            <a:pPr marL="487680" indent="-456565">
              <a:lnSpc>
                <a:spcPct val="100000"/>
              </a:lnSpc>
              <a:spcBef>
                <a:spcPts val="919"/>
              </a:spcBef>
              <a:buChar char="-"/>
              <a:tabLst>
                <a:tab pos="488315" algn="l"/>
              </a:tabLst>
            </a:pPr>
            <a:r>
              <a:rPr dirty="0" sz="4350" spc="-65">
                <a:solidFill>
                  <a:srgbClr val="FFFFFF"/>
                </a:solidFill>
                <a:latin typeface="Lucida Sans Unicode"/>
                <a:cs typeface="Lucida Sans Unicode"/>
              </a:rPr>
              <a:t>mkdir:</a:t>
            </a:r>
            <a:r>
              <a:rPr dirty="0" sz="43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22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43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5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35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25">
                <a:solidFill>
                  <a:srgbClr val="FFFFFF"/>
                </a:solidFill>
                <a:latin typeface="Lucida Sans Unicode"/>
                <a:cs typeface="Lucida Sans Unicode"/>
              </a:rPr>
              <a:t>folder</a:t>
            </a:r>
            <a:endParaRPr sz="4350">
              <a:latin typeface="Lucida Sans Unicode"/>
              <a:cs typeface="Lucida Sans Unicode"/>
            </a:endParaRPr>
          </a:p>
          <a:p>
            <a:pPr marL="487680" indent="-456565">
              <a:lnSpc>
                <a:spcPct val="100000"/>
              </a:lnSpc>
              <a:spcBef>
                <a:spcPts val="919"/>
              </a:spcBef>
              <a:buChar char="-"/>
              <a:tabLst>
                <a:tab pos="488315" algn="l"/>
              </a:tabLst>
            </a:pPr>
            <a:r>
              <a:rPr dirty="0" sz="4350" spc="105">
                <a:solidFill>
                  <a:srgbClr val="FFFFFF"/>
                </a:solidFill>
                <a:latin typeface="Lucida Sans Unicode"/>
                <a:cs typeface="Lucida Sans Unicode"/>
              </a:rPr>
              <a:t>copy:</a:t>
            </a:r>
            <a:r>
              <a:rPr dirty="0" sz="435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229">
                <a:solidFill>
                  <a:srgbClr val="FFFFFF"/>
                </a:solidFill>
                <a:latin typeface="Lucida Sans Unicode"/>
                <a:cs typeface="Lucida Sans Unicode"/>
              </a:rPr>
              <a:t>Copy</a:t>
            </a:r>
            <a:r>
              <a:rPr dirty="0" sz="435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-35">
                <a:solidFill>
                  <a:srgbClr val="FFFFFF"/>
                </a:solidFill>
                <a:latin typeface="Lucida Sans Unicode"/>
                <a:cs typeface="Lucida Sans Unicode"/>
              </a:rPr>
              <a:t>files</a:t>
            </a:r>
            <a:endParaRPr sz="4350">
              <a:latin typeface="Lucida Sans Unicode"/>
              <a:cs typeface="Lucida Sans Unicode"/>
            </a:endParaRPr>
          </a:p>
          <a:p>
            <a:pPr marL="487680" indent="-456565">
              <a:lnSpc>
                <a:spcPct val="100000"/>
              </a:lnSpc>
              <a:spcBef>
                <a:spcPts val="919"/>
              </a:spcBef>
              <a:buChar char="-"/>
              <a:tabLst>
                <a:tab pos="488315" algn="l"/>
              </a:tabLst>
            </a:pPr>
            <a:r>
              <a:rPr dirty="0" sz="4350" spc="-30">
                <a:solidFill>
                  <a:srgbClr val="FFFFFF"/>
                </a:solidFill>
                <a:latin typeface="Lucida Sans Unicode"/>
                <a:cs typeface="Lucida Sans Unicode"/>
              </a:rPr>
              <a:t>del:</a:t>
            </a:r>
            <a:r>
              <a:rPr dirty="0" sz="43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80">
                <a:solidFill>
                  <a:srgbClr val="FFFFFF"/>
                </a:solidFill>
                <a:latin typeface="Lucida Sans Unicode"/>
                <a:cs typeface="Lucida Sans Unicode"/>
              </a:rPr>
              <a:t>Delete</a:t>
            </a:r>
            <a:r>
              <a:rPr dirty="0" sz="435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350" spc="-35">
                <a:solidFill>
                  <a:srgbClr val="FFFFFF"/>
                </a:solidFill>
                <a:latin typeface="Lucida Sans Unicode"/>
                <a:cs typeface="Lucida Sans Unicode"/>
              </a:rPr>
              <a:t>files</a:t>
            </a:r>
            <a:endParaRPr sz="4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2995" y="83649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27" y="3784"/>
                  </a:lnTo>
                  <a:lnTo>
                    <a:pt x="192112" y="0"/>
                  </a:lnTo>
                  <a:lnTo>
                    <a:pt x="172821" y="965"/>
                  </a:lnTo>
                  <a:lnTo>
                    <a:pt x="135356" y="8534"/>
                  </a:lnTo>
                  <a:lnTo>
                    <a:pt x="84823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63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91"/>
                  </a:lnTo>
                  <a:lnTo>
                    <a:pt x="77279" y="274091"/>
                  </a:lnTo>
                  <a:lnTo>
                    <a:pt x="66217" y="255752"/>
                  </a:lnTo>
                  <a:lnTo>
                    <a:pt x="57962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61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86"/>
                  </a:lnTo>
                  <a:lnTo>
                    <a:pt x="192112" y="110515"/>
                  </a:lnTo>
                  <a:lnTo>
                    <a:pt x="176022" y="112077"/>
                  </a:lnTo>
                  <a:lnTo>
                    <a:pt x="134264" y="134404"/>
                  </a:lnTo>
                  <a:lnTo>
                    <a:pt x="111836" y="176161"/>
                  </a:lnTo>
                  <a:lnTo>
                    <a:pt x="110274" y="192163"/>
                  </a:lnTo>
                  <a:lnTo>
                    <a:pt x="110274" y="192354"/>
                  </a:lnTo>
                  <a:lnTo>
                    <a:pt x="123977" y="237604"/>
                  </a:lnTo>
                  <a:lnTo>
                    <a:pt x="160769" y="267830"/>
                  </a:lnTo>
                  <a:lnTo>
                    <a:pt x="192087" y="274002"/>
                  </a:lnTo>
                  <a:lnTo>
                    <a:pt x="208178" y="272440"/>
                  </a:lnTo>
                  <a:lnTo>
                    <a:pt x="249948" y="250151"/>
                  </a:lnTo>
                  <a:lnTo>
                    <a:pt x="192087" y="223177"/>
                  </a:lnTo>
                  <a:lnTo>
                    <a:pt x="180111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54"/>
                  </a:lnTo>
                  <a:lnTo>
                    <a:pt x="163703" y="180390"/>
                  </a:lnTo>
                  <a:lnTo>
                    <a:pt x="170281" y="170586"/>
                  </a:lnTo>
                  <a:lnTo>
                    <a:pt x="180060" y="163957"/>
                  </a:lnTo>
                  <a:lnTo>
                    <a:pt x="192112" y="161518"/>
                  </a:lnTo>
                  <a:lnTo>
                    <a:pt x="329806" y="161417"/>
                  </a:lnTo>
                  <a:lnTo>
                    <a:pt x="331254" y="168935"/>
                  </a:lnTo>
                  <a:lnTo>
                    <a:pt x="332308" y="176580"/>
                  </a:lnTo>
                  <a:lnTo>
                    <a:pt x="332943" y="184327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48" y="306057"/>
                  </a:lnTo>
                  <a:lnTo>
                    <a:pt x="236639" y="326136"/>
                  </a:lnTo>
                  <a:lnTo>
                    <a:pt x="192087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92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72" y="340512"/>
                  </a:lnTo>
                  <a:lnTo>
                    <a:pt x="351497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964" y="5143500"/>
              <a:ext cx="6829424" cy="38469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81987" y="2603057"/>
              <a:ext cx="666750" cy="665480"/>
            </a:xfrm>
            <a:custGeom>
              <a:avLst/>
              <a:gdLst/>
              <a:ahLst/>
              <a:cxnLst/>
              <a:rect l="l" t="t" r="r" b="b"/>
              <a:pathLst>
                <a:path w="666750" h="665479">
                  <a:moveTo>
                    <a:pt x="444" y="320090"/>
                  </a:moveTo>
                  <a:lnTo>
                    <a:pt x="0" y="94170"/>
                  </a:lnTo>
                  <a:lnTo>
                    <a:pt x="272478" y="57474"/>
                  </a:lnTo>
                  <a:lnTo>
                    <a:pt x="272478" y="318764"/>
                  </a:lnTo>
                  <a:lnTo>
                    <a:pt x="444" y="320090"/>
                  </a:lnTo>
                  <a:close/>
                </a:path>
                <a:path w="666750" h="665479">
                  <a:moveTo>
                    <a:pt x="272478" y="610560"/>
                  </a:moveTo>
                  <a:lnTo>
                    <a:pt x="0" y="573422"/>
                  </a:lnTo>
                  <a:lnTo>
                    <a:pt x="0" y="347059"/>
                  </a:lnTo>
                  <a:lnTo>
                    <a:pt x="272478" y="348828"/>
                  </a:lnTo>
                  <a:lnTo>
                    <a:pt x="272478" y="610560"/>
                  </a:lnTo>
                  <a:close/>
                </a:path>
                <a:path w="666750" h="665479">
                  <a:moveTo>
                    <a:pt x="305371" y="318322"/>
                  </a:moveTo>
                  <a:lnTo>
                    <a:pt x="305371" y="52611"/>
                  </a:lnTo>
                  <a:lnTo>
                    <a:pt x="666749" y="0"/>
                  </a:lnTo>
                  <a:lnTo>
                    <a:pt x="666749" y="315227"/>
                  </a:lnTo>
                  <a:lnTo>
                    <a:pt x="305371" y="318322"/>
                  </a:lnTo>
                  <a:close/>
                </a:path>
                <a:path w="666750" h="665479">
                  <a:moveTo>
                    <a:pt x="666749" y="665382"/>
                  </a:moveTo>
                  <a:lnTo>
                    <a:pt x="305371" y="614539"/>
                  </a:lnTo>
                  <a:lnTo>
                    <a:pt x="304926" y="350596"/>
                  </a:lnTo>
                  <a:lnTo>
                    <a:pt x="666749" y="351480"/>
                  </a:lnTo>
                  <a:lnTo>
                    <a:pt x="666749" y="665382"/>
                  </a:lnTo>
                  <a:close/>
                </a:path>
              </a:pathLst>
            </a:custGeom>
            <a:solidFill>
              <a:srgbClr val="00AC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4645" y="5950485"/>
              <a:ext cx="676274" cy="44767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93836" y="4803524"/>
              <a:ext cx="960119" cy="458470"/>
            </a:xfrm>
            <a:custGeom>
              <a:avLst/>
              <a:gdLst/>
              <a:ahLst/>
              <a:cxnLst/>
              <a:rect l="l" t="t" r="r" b="b"/>
              <a:pathLst>
                <a:path w="960120" h="458470">
                  <a:moveTo>
                    <a:pt x="959696" y="172410"/>
                  </a:moveTo>
                  <a:lnTo>
                    <a:pt x="876323" y="266706"/>
                  </a:lnTo>
                  <a:lnTo>
                    <a:pt x="820845" y="268998"/>
                  </a:lnTo>
                  <a:lnTo>
                    <a:pt x="789022" y="241925"/>
                  </a:lnTo>
                  <a:lnTo>
                    <a:pt x="744667" y="294348"/>
                  </a:lnTo>
                  <a:lnTo>
                    <a:pt x="696992" y="293962"/>
                  </a:lnTo>
                  <a:lnTo>
                    <a:pt x="651956" y="250432"/>
                  </a:lnTo>
                  <a:lnTo>
                    <a:pt x="600055" y="307363"/>
                  </a:lnTo>
                  <a:lnTo>
                    <a:pt x="549572" y="268265"/>
                  </a:lnTo>
                  <a:lnTo>
                    <a:pt x="492874" y="270324"/>
                  </a:lnTo>
                  <a:lnTo>
                    <a:pt x="495153" y="333073"/>
                  </a:lnTo>
                  <a:lnTo>
                    <a:pt x="493021" y="341776"/>
                  </a:lnTo>
                  <a:lnTo>
                    <a:pt x="487054" y="347675"/>
                  </a:lnTo>
                  <a:lnTo>
                    <a:pt x="478960" y="349796"/>
                  </a:lnTo>
                  <a:lnTo>
                    <a:pt x="470447" y="347165"/>
                  </a:lnTo>
                  <a:lnTo>
                    <a:pt x="417955" y="312824"/>
                  </a:lnTo>
                  <a:lnTo>
                    <a:pt x="394731" y="359226"/>
                  </a:lnTo>
                  <a:lnTo>
                    <a:pt x="362368" y="398545"/>
                  </a:lnTo>
                  <a:lnTo>
                    <a:pt x="322275" y="429173"/>
                  </a:lnTo>
                  <a:lnTo>
                    <a:pt x="275862" y="449503"/>
                  </a:lnTo>
                  <a:lnTo>
                    <a:pt x="224536" y="457928"/>
                  </a:lnTo>
                  <a:lnTo>
                    <a:pt x="180791" y="454859"/>
                  </a:lnTo>
                  <a:lnTo>
                    <a:pt x="139720" y="442992"/>
                  </a:lnTo>
                  <a:lnTo>
                    <a:pt x="102225" y="423215"/>
                  </a:lnTo>
                  <a:lnTo>
                    <a:pt x="69209" y="396419"/>
                  </a:lnTo>
                  <a:lnTo>
                    <a:pt x="41576" y="363492"/>
                  </a:lnTo>
                  <a:lnTo>
                    <a:pt x="20228" y="325323"/>
                  </a:lnTo>
                  <a:lnTo>
                    <a:pt x="6068" y="282801"/>
                  </a:lnTo>
                  <a:lnTo>
                    <a:pt x="0" y="236817"/>
                  </a:lnTo>
                  <a:lnTo>
                    <a:pt x="2716" y="190513"/>
                  </a:lnTo>
                  <a:lnTo>
                    <a:pt x="13754" y="147076"/>
                  </a:lnTo>
                  <a:lnTo>
                    <a:pt x="32277" y="107459"/>
                  </a:lnTo>
                  <a:lnTo>
                    <a:pt x="57449" y="72614"/>
                  </a:lnTo>
                  <a:lnTo>
                    <a:pt x="61752" y="68571"/>
                  </a:lnTo>
                  <a:lnTo>
                    <a:pt x="67532" y="227723"/>
                  </a:lnTo>
                  <a:lnTo>
                    <a:pt x="72289" y="247664"/>
                  </a:lnTo>
                  <a:lnTo>
                    <a:pt x="83869" y="263668"/>
                  </a:lnTo>
                  <a:lnTo>
                    <a:pt x="100561" y="274136"/>
                  </a:lnTo>
                  <a:lnTo>
                    <a:pt x="120658" y="277466"/>
                  </a:lnTo>
                  <a:lnTo>
                    <a:pt x="140460" y="272687"/>
                  </a:lnTo>
                  <a:lnTo>
                    <a:pt x="156349" y="261036"/>
                  </a:lnTo>
                  <a:lnTo>
                    <a:pt x="166737" y="244234"/>
                  </a:lnTo>
                  <a:lnTo>
                    <a:pt x="170035" y="224000"/>
                  </a:lnTo>
                  <a:lnTo>
                    <a:pt x="162158" y="7099"/>
                  </a:lnTo>
                  <a:lnTo>
                    <a:pt x="164498" y="6234"/>
                  </a:lnTo>
                  <a:lnTo>
                    <a:pt x="207905" y="0"/>
                  </a:lnTo>
                  <a:lnTo>
                    <a:pt x="256326" y="3963"/>
                  </a:lnTo>
                  <a:lnTo>
                    <a:pt x="301326" y="18652"/>
                  </a:lnTo>
                  <a:lnTo>
                    <a:pt x="341672" y="42850"/>
                  </a:lnTo>
                  <a:lnTo>
                    <a:pt x="376127" y="75339"/>
                  </a:lnTo>
                  <a:lnTo>
                    <a:pt x="403459" y="114900"/>
                  </a:lnTo>
                  <a:lnTo>
                    <a:pt x="437500" y="77340"/>
                  </a:lnTo>
                  <a:lnTo>
                    <a:pt x="443618" y="72150"/>
                  </a:lnTo>
                  <a:lnTo>
                    <a:pt x="450800" y="68759"/>
                  </a:lnTo>
                  <a:lnTo>
                    <a:pt x="458672" y="67343"/>
                  </a:lnTo>
                  <a:lnTo>
                    <a:pt x="466861" y="68075"/>
                  </a:lnTo>
                  <a:lnTo>
                    <a:pt x="491878" y="132116"/>
                  </a:lnTo>
                  <a:lnTo>
                    <a:pt x="889632" y="117670"/>
                  </a:lnTo>
                  <a:lnTo>
                    <a:pt x="952867" y="156611"/>
                  </a:lnTo>
                  <a:lnTo>
                    <a:pt x="956565" y="160827"/>
                  </a:lnTo>
                  <a:lnTo>
                    <a:pt x="958376" y="165937"/>
                  </a:lnTo>
                  <a:lnTo>
                    <a:pt x="959696" y="172410"/>
                  </a:lnTo>
                  <a:close/>
                </a:path>
                <a:path w="960120" h="458470">
                  <a:moveTo>
                    <a:pt x="162158" y="7099"/>
                  </a:moveTo>
                  <a:lnTo>
                    <a:pt x="170035" y="224000"/>
                  </a:lnTo>
                  <a:lnTo>
                    <a:pt x="165278" y="204060"/>
                  </a:lnTo>
                  <a:lnTo>
                    <a:pt x="153699" y="188056"/>
                  </a:lnTo>
                  <a:lnTo>
                    <a:pt x="137006" y="177588"/>
                  </a:lnTo>
                  <a:lnTo>
                    <a:pt x="116909" y="174257"/>
                  </a:lnTo>
                  <a:lnTo>
                    <a:pt x="97107" y="179037"/>
                  </a:lnTo>
                  <a:lnTo>
                    <a:pt x="81218" y="190688"/>
                  </a:lnTo>
                  <a:lnTo>
                    <a:pt x="70830" y="207490"/>
                  </a:lnTo>
                  <a:lnTo>
                    <a:pt x="67532" y="227723"/>
                  </a:lnTo>
                  <a:lnTo>
                    <a:pt x="61752" y="68571"/>
                  </a:lnTo>
                  <a:lnTo>
                    <a:pt x="88434" y="43494"/>
                  </a:lnTo>
                  <a:lnTo>
                    <a:pt x="124396" y="21049"/>
                  </a:lnTo>
                  <a:lnTo>
                    <a:pt x="162158" y="7099"/>
                  </a:lnTo>
                  <a:close/>
                </a:path>
              </a:pathLst>
            </a:custGeom>
            <a:solidFill>
              <a:srgbClr val="F4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193836" y="4803524"/>
              <a:ext cx="960119" cy="458470"/>
            </a:xfrm>
            <a:custGeom>
              <a:avLst/>
              <a:gdLst/>
              <a:ahLst/>
              <a:cxnLst/>
              <a:rect l="l" t="t" r="r" b="b"/>
              <a:pathLst>
                <a:path w="960120" h="458470">
                  <a:moveTo>
                    <a:pt x="207905" y="0"/>
                  </a:moveTo>
                  <a:lnTo>
                    <a:pt x="164498" y="6234"/>
                  </a:lnTo>
                  <a:lnTo>
                    <a:pt x="124396" y="21049"/>
                  </a:lnTo>
                  <a:lnTo>
                    <a:pt x="88434" y="43494"/>
                  </a:lnTo>
                  <a:lnTo>
                    <a:pt x="57449" y="72614"/>
                  </a:lnTo>
                  <a:lnTo>
                    <a:pt x="32277" y="107459"/>
                  </a:lnTo>
                  <a:lnTo>
                    <a:pt x="13754" y="147076"/>
                  </a:lnTo>
                  <a:lnTo>
                    <a:pt x="2716" y="190513"/>
                  </a:lnTo>
                  <a:lnTo>
                    <a:pt x="0" y="236817"/>
                  </a:lnTo>
                  <a:lnTo>
                    <a:pt x="6068" y="282801"/>
                  </a:lnTo>
                  <a:lnTo>
                    <a:pt x="20228" y="325323"/>
                  </a:lnTo>
                  <a:lnTo>
                    <a:pt x="41576" y="363492"/>
                  </a:lnTo>
                  <a:lnTo>
                    <a:pt x="69209" y="396419"/>
                  </a:lnTo>
                  <a:lnTo>
                    <a:pt x="102225" y="423215"/>
                  </a:lnTo>
                  <a:lnTo>
                    <a:pt x="139720" y="442992"/>
                  </a:lnTo>
                  <a:lnTo>
                    <a:pt x="180791" y="454859"/>
                  </a:lnTo>
                  <a:lnTo>
                    <a:pt x="224536" y="457928"/>
                  </a:lnTo>
                  <a:lnTo>
                    <a:pt x="275862" y="449503"/>
                  </a:lnTo>
                  <a:lnTo>
                    <a:pt x="322275" y="429173"/>
                  </a:lnTo>
                  <a:lnTo>
                    <a:pt x="362368" y="398545"/>
                  </a:lnTo>
                  <a:lnTo>
                    <a:pt x="394731" y="359226"/>
                  </a:lnTo>
                  <a:lnTo>
                    <a:pt x="417955" y="312823"/>
                  </a:lnTo>
                  <a:lnTo>
                    <a:pt x="470447" y="347165"/>
                  </a:lnTo>
                  <a:lnTo>
                    <a:pt x="478960" y="349796"/>
                  </a:lnTo>
                  <a:lnTo>
                    <a:pt x="487054" y="347675"/>
                  </a:lnTo>
                  <a:lnTo>
                    <a:pt x="493021" y="341776"/>
                  </a:lnTo>
                  <a:lnTo>
                    <a:pt x="495153" y="333073"/>
                  </a:lnTo>
                  <a:lnTo>
                    <a:pt x="492874" y="270324"/>
                  </a:lnTo>
                  <a:lnTo>
                    <a:pt x="549572" y="268265"/>
                  </a:lnTo>
                  <a:lnTo>
                    <a:pt x="600055" y="307363"/>
                  </a:lnTo>
                  <a:lnTo>
                    <a:pt x="651956" y="250432"/>
                  </a:lnTo>
                  <a:lnTo>
                    <a:pt x="696992" y="293962"/>
                  </a:lnTo>
                  <a:lnTo>
                    <a:pt x="744667" y="294348"/>
                  </a:lnTo>
                  <a:lnTo>
                    <a:pt x="789022" y="241925"/>
                  </a:lnTo>
                  <a:lnTo>
                    <a:pt x="820845" y="268998"/>
                  </a:lnTo>
                  <a:lnTo>
                    <a:pt x="876323" y="266706"/>
                  </a:lnTo>
                  <a:lnTo>
                    <a:pt x="953279" y="189880"/>
                  </a:lnTo>
                  <a:lnTo>
                    <a:pt x="959696" y="172410"/>
                  </a:lnTo>
                  <a:lnTo>
                    <a:pt x="958376" y="165937"/>
                  </a:lnTo>
                  <a:lnTo>
                    <a:pt x="956565" y="160827"/>
                  </a:lnTo>
                  <a:lnTo>
                    <a:pt x="952867" y="156611"/>
                  </a:lnTo>
                  <a:lnTo>
                    <a:pt x="948269" y="153780"/>
                  </a:lnTo>
                  <a:lnTo>
                    <a:pt x="889632" y="117670"/>
                  </a:lnTo>
                  <a:lnTo>
                    <a:pt x="491878" y="132116"/>
                  </a:lnTo>
                  <a:lnTo>
                    <a:pt x="490629" y="97722"/>
                  </a:lnTo>
                  <a:lnTo>
                    <a:pt x="458672" y="67343"/>
                  </a:lnTo>
                  <a:lnTo>
                    <a:pt x="450800" y="68759"/>
                  </a:lnTo>
                  <a:lnTo>
                    <a:pt x="443618" y="72150"/>
                  </a:lnTo>
                  <a:lnTo>
                    <a:pt x="437500" y="77340"/>
                  </a:lnTo>
                  <a:lnTo>
                    <a:pt x="403459" y="114900"/>
                  </a:lnTo>
                  <a:lnTo>
                    <a:pt x="376127" y="75339"/>
                  </a:lnTo>
                  <a:lnTo>
                    <a:pt x="341672" y="42850"/>
                  </a:lnTo>
                  <a:lnTo>
                    <a:pt x="301326" y="18652"/>
                  </a:lnTo>
                  <a:lnTo>
                    <a:pt x="256326" y="3963"/>
                  </a:lnTo>
                  <a:lnTo>
                    <a:pt x="207905" y="0"/>
                  </a:lnTo>
                </a:path>
              </a:pathLst>
            </a:custGeom>
            <a:ln w="8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7235" y="4973648"/>
              <a:ext cx="110770" cy="1114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579097" y="4994623"/>
              <a:ext cx="567055" cy="39370"/>
            </a:xfrm>
            <a:custGeom>
              <a:avLst/>
              <a:gdLst/>
              <a:ahLst/>
              <a:cxnLst/>
              <a:rect l="l" t="t" r="r" b="b"/>
              <a:pathLst>
                <a:path w="567054" h="39370">
                  <a:moveTo>
                    <a:pt x="566507" y="0"/>
                  </a:moveTo>
                  <a:lnTo>
                    <a:pt x="543017" y="23740"/>
                  </a:lnTo>
                  <a:lnTo>
                    <a:pt x="64955" y="39304"/>
                  </a:lnTo>
                  <a:lnTo>
                    <a:pt x="0" y="21151"/>
                  </a:lnTo>
                  <a:lnTo>
                    <a:pt x="566507" y="0"/>
                  </a:lnTo>
                  <a:close/>
                </a:path>
              </a:pathLst>
            </a:custGeom>
            <a:solidFill>
              <a:srgbClr val="E7A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79097" y="4994623"/>
              <a:ext cx="567055" cy="39370"/>
            </a:xfrm>
            <a:custGeom>
              <a:avLst/>
              <a:gdLst/>
              <a:ahLst/>
              <a:cxnLst/>
              <a:rect l="l" t="t" r="r" b="b"/>
              <a:pathLst>
                <a:path w="567054" h="39370">
                  <a:moveTo>
                    <a:pt x="64955" y="39304"/>
                  </a:moveTo>
                  <a:lnTo>
                    <a:pt x="0" y="21151"/>
                  </a:lnTo>
                  <a:lnTo>
                    <a:pt x="566507" y="0"/>
                  </a:lnTo>
                  <a:lnTo>
                    <a:pt x="543017" y="23740"/>
                  </a:lnTo>
                  <a:lnTo>
                    <a:pt x="64955" y="39304"/>
                  </a:lnTo>
                </a:path>
              </a:pathLst>
            </a:custGeom>
            <a:ln w="8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8921" y="7066954"/>
              <a:ext cx="523874" cy="9334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4704" y="8445848"/>
              <a:ext cx="866784" cy="6951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9652" y="0"/>
              <a:ext cx="7198347" cy="225000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77872" y="2203512"/>
            <a:ext cx="6817359" cy="2399665"/>
          </a:xfrm>
          <a:prstGeom prst="rect"/>
        </p:spPr>
        <p:txBody>
          <a:bodyPr wrap="square" lIns="0" tIns="22352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760"/>
              </a:spcBef>
            </a:pPr>
            <a:r>
              <a:rPr dirty="0" sz="7850" spc="805"/>
              <a:t>WINDOWS</a:t>
            </a:r>
            <a:endParaRPr sz="7850"/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dirty="0" sz="5400" spc="445">
                <a:solidFill>
                  <a:srgbClr val="65FFE7"/>
                </a:solidFill>
              </a:rPr>
              <a:t>O</a:t>
            </a:r>
            <a:r>
              <a:rPr dirty="0" sz="5400" spc="200">
                <a:solidFill>
                  <a:srgbClr val="65FFE7"/>
                </a:solidFill>
              </a:rPr>
              <a:t>P</a:t>
            </a:r>
            <a:r>
              <a:rPr dirty="0" sz="5400" spc="-155">
                <a:solidFill>
                  <a:srgbClr val="65FFE7"/>
                </a:solidFill>
              </a:rPr>
              <a:t>E</a:t>
            </a:r>
            <a:r>
              <a:rPr dirty="0" sz="5400" spc="220">
                <a:solidFill>
                  <a:srgbClr val="65FFE7"/>
                </a:solidFill>
              </a:rPr>
              <a:t>R</a:t>
            </a:r>
            <a:r>
              <a:rPr dirty="0" sz="5400" spc="560">
                <a:solidFill>
                  <a:srgbClr val="65FFE7"/>
                </a:solidFill>
              </a:rPr>
              <a:t>A</a:t>
            </a:r>
            <a:r>
              <a:rPr dirty="0" sz="5400" spc="-114">
                <a:solidFill>
                  <a:srgbClr val="65FFE7"/>
                </a:solidFill>
              </a:rPr>
              <a:t>T</a:t>
            </a:r>
            <a:r>
              <a:rPr dirty="0" sz="5400" spc="90">
                <a:solidFill>
                  <a:srgbClr val="65FFE7"/>
                </a:solidFill>
              </a:rPr>
              <a:t>I</a:t>
            </a:r>
            <a:r>
              <a:rPr dirty="0" sz="5400" spc="455">
                <a:solidFill>
                  <a:srgbClr val="65FFE7"/>
                </a:solidFill>
              </a:rPr>
              <a:t>N</a:t>
            </a:r>
            <a:r>
              <a:rPr dirty="0" sz="5400" spc="484">
                <a:solidFill>
                  <a:srgbClr val="65FFE7"/>
                </a:solidFill>
              </a:rPr>
              <a:t>G</a:t>
            </a:r>
            <a:r>
              <a:rPr dirty="0" sz="5400" spc="-484">
                <a:solidFill>
                  <a:srgbClr val="65FFE7"/>
                </a:solidFill>
              </a:rPr>
              <a:t> </a:t>
            </a:r>
            <a:r>
              <a:rPr dirty="0" sz="5400" spc="434">
                <a:solidFill>
                  <a:srgbClr val="65FFE7"/>
                </a:solidFill>
              </a:rPr>
              <a:t>SY</a:t>
            </a:r>
            <a:r>
              <a:rPr dirty="0" sz="5400" spc="560">
                <a:solidFill>
                  <a:srgbClr val="65FFE7"/>
                </a:solidFill>
              </a:rPr>
              <a:t>S</a:t>
            </a:r>
            <a:r>
              <a:rPr dirty="0" sz="5400" spc="-114">
                <a:solidFill>
                  <a:srgbClr val="65FFE7"/>
                </a:solidFill>
              </a:rPr>
              <a:t>T</a:t>
            </a:r>
            <a:r>
              <a:rPr dirty="0" sz="5400" spc="-155">
                <a:solidFill>
                  <a:srgbClr val="65FFE7"/>
                </a:solidFill>
              </a:rPr>
              <a:t>E</a:t>
            </a:r>
            <a:r>
              <a:rPr dirty="0" sz="5400" spc="930">
                <a:solidFill>
                  <a:srgbClr val="65FFE7"/>
                </a:solidFill>
              </a:rPr>
              <a:t>M</a:t>
            </a:r>
            <a:endParaRPr sz="5400"/>
          </a:p>
        </p:txBody>
      </p:sp>
      <p:sp>
        <p:nvSpPr>
          <p:cNvPr id="17" name="object 17"/>
          <p:cNvSpPr txBox="1"/>
          <p:nvPr/>
        </p:nvSpPr>
        <p:spPr>
          <a:xfrm>
            <a:off x="9404680" y="2310436"/>
            <a:ext cx="7867650" cy="7615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19" marR="5080">
              <a:lnSpc>
                <a:spcPct val="115900"/>
              </a:lnSpc>
              <a:spcBef>
                <a:spcPts val="100"/>
              </a:spcBef>
              <a:tabLst>
                <a:tab pos="2837815" algn="l"/>
                <a:tab pos="2981325" algn="l"/>
                <a:tab pos="3515360" algn="l"/>
                <a:tab pos="3870960" algn="l"/>
                <a:tab pos="4659630" algn="l"/>
                <a:tab pos="6193155" algn="l"/>
              </a:tabLst>
            </a:pPr>
            <a:r>
              <a:rPr dirty="0" sz="4800">
                <a:solidFill>
                  <a:srgbClr val="F1F1F1"/>
                </a:solidFill>
                <a:latin typeface="Arial MT"/>
                <a:cs typeface="Arial MT"/>
              </a:rPr>
              <a:t>Windows		is		a	GUI	based  </a:t>
            </a:r>
            <a:r>
              <a:rPr dirty="0" sz="4800">
                <a:solidFill>
                  <a:srgbClr val="F1F1F1"/>
                </a:solidFill>
                <a:latin typeface="Arial MT"/>
                <a:cs typeface="Arial MT"/>
              </a:rPr>
              <a:t>extension	of	DOS.</a:t>
            </a:r>
            <a:endParaRPr sz="4800">
              <a:latin typeface="Arial MT"/>
              <a:cs typeface="Arial MT"/>
            </a:endParaRPr>
          </a:p>
          <a:p>
            <a:pPr marL="58419">
              <a:lnSpc>
                <a:spcPct val="100000"/>
              </a:lnSpc>
              <a:spcBef>
                <a:spcPts val="3795"/>
              </a:spcBef>
            </a:pPr>
            <a:r>
              <a:rPr dirty="0" sz="4900" spc="75">
                <a:solidFill>
                  <a:srgbClr val="F1F1F1"/>
                </a:solidFill>
                <a:latin typeface="Lucida Sans Unicode"/>
                <a:cs typeface="Lucida Sans Unicode"/>
              </a:rPr>
              <a:t>Key</a:t>
            </a:r>
            <a:r>
              <a:rPr dirty="0" sz="4900" spc="-285">
                <a:solidFill>
                  <a:srgbClr val="F1F1F1"/>
                </a:solidFill>
                <a:latin typeface="Lucida Sans Unicode"/>
                <a:cs typeface="Lucida Sans Unicode"/>
              </a:rPr>
              <a:t> </a:t>
            </a:r>
            <a:r>
              <a:rPr dirty="0" sz="4900" spc="100">
                <a:solidFill>
                  <a:srgbClr val="F1F1F1"/>
                </a:solidFill>
                <a:latin typeface="Lucida Sans Unicode"/>
                <a:cs typeface="Lucida Sans Unicode"/>
              </a:rPr>
              <a:t>Elements</a:t>
            </a:r>
            <a:endParaRPr sz="4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4"/>
              </a:spcBef>
            </a:pPr>
            <a:r>
              <a:rPr dirty="0" sz="5100" spc="114">
                <a:solidFill>
                  <a:srgbClr val="F1F1F1"/>
                </a:solidFill>
                <a:latin typeface="Lucida Sans Unicode"/>
                <a:cs typeface="Lucida Sans Unicode"/>
              </a:rPr>
              <a:t>Start</a:t>
            </a:r>
            <a:r>
              <a:rPr dirty="0" sz="5100" spc="-290">
                <a:solidFill>
                  <a:srgbClr val="F1F1F1"/>
                </a:solidFill>
                <a:latin typeface="Lucida Sans Unicode"/>
                <a:cs typeface="Lucida Sans Unicode"/>
              </a:rPr>
              <a:t> </a:t>
            </a:r>
            <a:r>
              <a:rPr dirty="0" sz="5100" spc="75">
                <a:solidFill>
                  <a:srgbClr val="F1F1F1"/>
                </a:solidFill>
                <a:latin typeface="Lucida Sans Unicode"/>
                <a:cs typeface="Lucida Sans Unicode"/>
              </a:rPr>
              <a:t>button</a:t>
            </a:r>
            <a:endParaRPr sz="5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465"/>
              </a:spcBef>
            </a:pPr>
            <a:r>
              <a:rPr dirty="0" sz="4200" spc="65">
                <a:solidFill>
                  <a:srgbClr val="F1F1F1"/>
                </a:solidFill>
                <a:latin typeface="Lucida Sans Unicode"/>
                <a:cs typeface="Lucida Sans Unicode"/>
              </a:rPr>
              <a:t>Taskbar</a:t>
            </a:r>
            <a:r>
              <a:rPr dirty="0" sz="4200" spc="-225">
                <a:solidFill>
                  <a:srgbClr val="F1F1F1"/>
                </a:solidFill>
                <a:latin typeface="Lucida Sans Unicode"/>
                <a:cs typeface="Lucida Sans Unicode"/>
              </a:rPr>
              <a:t> </a:t>
            </a:r>
            <a:r>
              <a:rPr dirty="0" sz="4200" spc="175">
                <a:solidFill>
                  <a:srgbClr val="F1F1F1"/>
                </a:solidFill>
                <a:latin typeface="Lucida Sans Unicode"/>
                <a:cs typeface="Lucida Sans Unicode"/>
              </a:rPr>
              <a:t>&amp;</a:t>
            </a:r>
            <a:r>
              <a:rPr dirty="0" sz="4200" spc="-220">
                <a:solidFill>
                  <a:srgbClr val="F1F1F1"/>
                </a:solidFill>
                <a:latin typeface="Lucida Sans Unicode"/>
                <a:cs typeface="Lucida Sans Unicode"/>
              </a:rPr>
              <a:t> </a:t>
            </a:r>
            <a:r>
              <a:rPr dirty="0" sz="4200" spc="135">
                <a:solidFill>
                  <a:srgbClr val="F1F1F1"/>
                </a:solidFill>
                <a:latin typeface="Lucida Sans Unicode"/>
                <a:cs typeface="Lucida Sans Unicode"/>
              </a:rPr>
              <a:t>Windows</a:t>
            </a:r>
            <a:r>
              <a:rPr dirty="0" sz="4200" spc="-220">
                <a:solidFill>
                  <a:srgbClr val="F1F1F1"/>
                </a:solidFill>
                <a:latin typeface="Lucida Sans Unicode"/>
                <a:cs typeface="Lucida Sans Unicode"/>
              </a:rPr>
              <a:t> </a:t>
            </a:r>
            <a:r>
              <a:rPr dirty="0" sz="4200" spc="-30">
                <a:solidFill>
                  <a:srgbClr val="F1F1F1"/>
                </a:solidFill>
                <a:latin typeface="Lucida Sans Unicode"/>
                <a:cs typeface="Lucida Sans Unicode"/>
              </a:rPr>
              <a:t>explorer</a:t>
            </a:r>
            <a:endParaRPr sz="4200">
              <a:latin typeface="Lucida Sans Unicode"/>
              <a:cs typeface="Lucida Sans Unicode"/>
            </a:endParaRPr>
          </a:p>
          <a:p>
            <a:pPr marL="58419" marR="1544320">
              <a:lnSpc>
                <a:spcPct val="116100"/>
              </a:lnSpc>
              <a:spcBef>
                <a:spcPts val="3504"/>
              </a:spcBef>
            </a:pPr>
            <a:r>
              <a:rPr dirty="0" sz="4900" spc="-215">
                <a:solidFill>
                  <a:srgbClr val="F1F1F1"/>
                </a:solidFill>
                <a:latin typeface="Lucida Sans Unicode"/>
                <a:cs typeface="Lucida Sans Unicode"/>
              </a:rPr>
              <a:t>H</a:t>
            </a:r>
            <a:r>
              <a:rPr dirty="0" sz="4900" spc="600">
                <a:solidFill>
                  <a:srgbClr val="F1F1F1"/>
                </a:solidFill>
                <a:latin typeface="Lucida Sans Unicode"/>
                <a:cs typeface="Lucida Sans Unicode"/>
              </a:rPr>
              <a:t>a</a:t>
            </a:r>
            <a:r>
              <a:rPr dirty="0" sz="4900" spc="-185">
                <a:solidFill>
                  <a:srgbClr val="F1F1F1"/>
                </a:solidFill>
                <a:latin typeface="Lucida Sans Unicode"/>
                <a:cs typeface="Lucida Sans Unicode"/>
              </a:rPr>
              <a:t>r</a:t>
            </a:r>
            <a:r>
              <a:rPr dirty="0" sz="4900" spc="220">
                <a:solidFill>
                  <a:srgbClr val="F1F1F1"/>
                </a:solidFill>
                <a:latin typeface="Lucida Sans Unicode"/>
                <a:cs typeface="Lucida Sans Unicode"/>
              </a:rPr>
              <a:t>d</a:t>
            </a:r>
            <a:r>
              <a:rPr dirty="0" sz="4900" spc="235">
                <a:solidFill>
                  <a:srgbClr val="F1F1F1"/>
                </a:solidFill>
                <a:latin typeface="Lucida Sans Unicode"/>
                <a:cs typeface="Lucida Sans Unicode"/>
              </a:rPr>
              <a:t>w</a:t>
            </a:r>
            <a:r>
              <a:rPr dirty="0" sz="4900" spc="600">
                <a:solidFill>
                  <a:srgbClr val="F1F1F1"/>
                </a:solidFill>
                <a:latin typeface="Lucida Sans Unicode"/>
                <a:cs typeface="Lucida Sans Unicode"/>
              </a:rPr>
              <a:t>a</a:t>
            </a:r>
            <a:r>
              <a:rPr dirty="0" sz="4900" spc="-185">
                <a:solidFill>
                  <a:srgbClr val="F1F1F1"/>
                </a:solidFill>
                <a:latin typeface="Lucida Sans Unicode"/>
                <a:cs typeface="Lucida Sans Unicode"/>
              </a:rPr>
              <a:t>r</a:t>
            </a:r>
            <a:r>
              <a:rPr dirty="0" sz="4900" spc="300">
                <a:solidFill>
                  <a:srgbClr val="F1F1F1"/>
                </a:solidFill>
                <a:latin typeface="Lucida Sans Unicode"/>
                <a:cs typeface="Lucida Sans Unicode"/>
              </a:rPr>
              <a:t>e</a:t>
            </a:r>
            <a:r>
              <a:rPr dirty="0" sz="4900" spc="195">
                <a:solidFill>
                  <a:srgbClr val="F1F1F1"/>
                </a:solidFill>
                <a:latin typeface="Lucida Sans Unicode"/>
                <a:cs typeface="Lucida Sans Unicode"/>
              </a:rPr>
              <a:t>&amp;</a:t>
            </a:r>
            <a:r>
              <a:rPr dirty="0" sz="4900" spc="229">
                <a:solidFill>
                  <a:srgbClr val="F1F1F1"/>
                </a:solidFill>
                <a:latin typeface="Lucida Sans Unicode"/>
                <a:cs typeface="Lucida Sans Unicode"/>
              </a:rPr>
              <a:t>S</a:t>
            </a:r>
            <a:r>
              <a:rPr dirty="0" sz="4900" spc="120">
                <a:solidFill>
                  <a:srgbClr val="F1F1F1"/>
                </a:solidFill>
                <a:latin typeface="Lucida Sans Unicode"/>
                <a:cs typeface="Lucida Sans Unicode"/>
              </a:rPr>
              <a:t>o</a:t>
            </a:r>
            <a:r>
              <a:rPr dirty="0" sz="4900" spc="-190">
                <a:solidFill>
                  <a:srgbClr val="F1F1F1"/>
                </a:solidFill>
                <a:latin typeface="Lucida Sans Unicode"/>
                <a:cs typeface="Lucida Sans Unicode"/>
              </a:rPr>
              <a:t>f</a:t>
            </a:r>
            <a:r>
              <a:rPr dirty="0" sz="4900" spc="-55">
                <a:solidFill>
                  <a:srgbClr val="F1F1F1"/>
                </a:solidFill>
                <a:latin typeface="Lucida Sans Unicode"/>
                <a:cs typeface="Lucida Sans Unicode"/>
              </a:rPr>
              <a:t>t</a:t>
            </a:r>
            <a:r>
              <a:rPr dirty="0" sz="4900" spc="235">
                <a:solidFill>
                  <a:srgbClr val="F1F1F1"/>
                </a:solidFill>
                <a:latin typeface="Lucida Sans Unicode"/>
                <a:cs typeface="Lucida Sans Unicode"/>
              </a:rPr>
              <a:t>w</a:t>
            </a:r>
            <a:r>
              <a:rPr dirty="0" sz="4900" spc="600">
                <a:solidFill>
                  <a:srgbClr val="F1F1F1"/>
                </a:solidFill>
                <a:latin typeface="Lucida Sans Unicode"/>
                <a:cs typeface="Lucida Sans Unicode"/>
              </a:rPr>
              <a:t>a</a:t>
            </a:r>
            <a:r>
              <a:rPr dirty="0" sz="4900" spc="-185">
                <a:solidFill>
                  <a:srgbClr val="F1F1F1"/>
                </a:solidFill>
                <a:latin typeface="Lucida Sans Unicode"/>
                <a:cs typeface="Lucida Sans Unicode"/>
              </a:rPr>
              <a:t>r</a:t>
            </a:r>
            <a:r>
              <a:rPr dirty="0" sz="4900" spc="215">
                <a:solidFill>
                  <a:srgbClr val="F1F1F1"/>
                </a:solidFill>
                <a:latin typeface="Lucida Sans Unicode"/>
                <a:cs typeface="Lucida Sans Unicode"/>
              </a:rPr>
              <a:t>e  </a:t>
            </a:r>
            <a:r>
              <a:rPr dirty="0" sz="4900" spc="95">
                <a:solidFill>
                  <a:srgbClr val="F1F1F1"/>
                </a:solidFill>
                <a:latin typeface="Lucida Sans Unicode"/>
                <a:cs typeface="Lucida Sans Unicode"/>
              </a:rPr>
              <a:t>Compatibility</a:t>
            </a:r>
            <a:endParaRPr sz="4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2995" y="83649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27" y="3784"/>
                  </a:lnTo>
                  <a:lnTo>
                    <a:pt x="192112" y="0"/>
                  </a:lnTo>
                  <a:lnTo>
                    <a:pt x="172821" y="965"/>
                  </a:lnTo>
                  <a:lnTo>
                    <a:pt x="135356" y="8534"/>
                  </a:lnTo>
                  <a:lnTo>
                    <a:pt x="84823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63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91"/>
                  </a:lnTo>
                  <a:lnTo>
                    <a:pt x="77279" y="274091"/>
                  </a:lnTo>
                  <a:lnTo>
                    <a:pt x="66217" y="255752"/>
                  </a:lnTo>
                  <a:lnTo>
                    <a:pt x="57962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61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86"/>
                  </a:lnTo>
                  <a:lnTo>
                    <a:pt x="192112" y="110515"/>
                  </a:lnTo>
                  <a:lnTo>
                    <a:pt x="176022" y="112077"/>
                  </a:lnTo>
                  <a:lnTo>
                    <a:pt x="134264" y="134404"/>
                  </a:lnTo>
                  <a:lnTo>
                    <a:pt x="111836" y="176161"/>
                  </a:lnTo>
                  <a:lnTo>
                    <a:pt x="110274" y="192163"/>
                  </a:lnTo>
                  <a:lnTo>
                    <a:pt x="110274" y="192354"/>
                  </a:lnTo>
                  <a:lnTo>
                    <a:pt x="123977" y="237604"/>
                  </a:lnTo>
                  <a:lnTo>
                    <a:pt x="160769" y="267830"/>
                  </a:lnTo>
                  <a:lnTo>
                    <a:pt x="192087" y="274002"/>
                  </a:lnTo>
                  <a:lnTo>
                    <a:pt x="208178" y="272440"/>
                  </a:lnTo>
                  <a:lnTo>
                    <a:pt x="249948" y="250151"/>
                  </a:lnTo>
                  <a:lnTo>
                    <a:pt x="192087" y="223177"/>
                  </a:lnTo>
                  <a:lnTo>
                    <a:pt x="180111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54"/>
                  </a:lnTo>
                  <a:lnTo>
                    <a:pt x="163703" y="180390"/>
                  </a:lnTo>
                  <a:lnTo>
                    <a:pt x="170281" y="170586"/>
                  </a:lnTo>
                  <a:lnTo>
                    <a:pt x="180060" y="163957"/>
                  </a:lnTo>
                  <a:lnTo>
                    <a:pt x="192112" y="161518"/>
                  </a:lnTo>
                  <a:lnTo>
                    <a:pt x="329806" y="161417"/>
                  </a:lnTo>
                  <a:lnTo>
                    <a:pt x="331254" y="168935"/>
                  </a:lnTo>
                  <a:lnTo>
                    <a:pt x="332308" y="176580"/>
                  </a:lnTo>
                  <a:lnTo>
                    <a:pt x="332943" y="184327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48" y="306057"/>
                  </a:lnTo>
                  <a:lnTo>
                    <a:pt x="236639" y="326136"/>
                  </a:lnTo>
                  <a:lnTo>
                    <a:pt x="192087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92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72" y="340512"/>
                  </a:lnTo>
                  <a:lnTo>
                    <a:pt x="351497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874" y="3667220"/>
              <a:ext cx="466724" cy="4476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05713" y="5054548"/>
              <a:ext cx="447675" cy="695325"/>
            </a:xfrm>
            <a:custGeom>
              <a:avLst/>
              <a:gdLst/>
              <a:ahLst/>
              <a:cxnLst/>
              <a:rect l="l" t="t" r="r" b="b"/>
              <a:pathLst>
                <a:path w="447675" h="695325">
                  <a:moveTo>
                    <a:pt x="447573" y="238988"/>
                  </a:moveTo>
                  <a:lnTo>
                    <a:pt x="401332" y="235165"/>
                  </a:lnTo>
                  <a:lnTo>
                    <a:pt x="350151" y="206616"/>
                  </a:lnTo>
                  <a:lnTo>
                    <a:pt x="334060" y="114388"/>
                  </a:lnTo>
                  <a:lnTo>
                    <a:pt x="331698" y="30975"/>
                  </a:lnTo>
                  <a:lnTo>
                    <a:pt x="329819" y="114388"/>
                  </a:lnTo>
                  <a:lnTo>
                    <a:pt x="328536" y="129476"/>
                  </a:lnTo>
                  <a:lnTo>
                    <a:pt x="328536" y="341668"/>
                  </a:lnTo>
                  <a:lnTo>
                    <a:pt x="309714" y="339242"/>
                  </a:lnTo>
                  <a:lnTo>
                    <a:pt x="254177" y="315785"/>
                  </a:lnTo>
                  <a:lnTo>
                    <a:pt x="224091" y="261759"/>
                  </a:lnTo>
                  <a:lnTo>
                    <a:pt x="219811" y="239229"/>
                  </a:lnTo>
                  <a:lnTo>
                    <a:pt x="263258" y="242811"/>
                  </a:lnTo>
                  <a:lnTo>
                    <a:pt x="294741" y="251815"/>
                  </a:lnTo>
                  <a:lnTo>
                    <a:pt x="314452" y="271373"/>
                  </a:lnTo>
                  <a:lnTo>
                    <a:pt x="325386" y="306832"/>
                  </a:lnTo>
                  <a:lnTo>
                    <a:pt x="328536" y="341668"/>
                  </a:lnTo>
                  <a:lnTo>
                    <a:pt x="328536" y="129476"/>
                  </a:lnTo>
                  <a:lnTo>
                    <a:pt x="324993" y="171145"/>
                  </a:lnTo>
                  <a:lnTo>
                    <a:pt x="294665" y="226174"/>
                  </a:lnTo>
                  <a:lnTo>
                    <a:pt x="219735" y="238772"/>
                  </a:lnTo>
                  <a:lnTo>
                    <a:pt x="215887" y="218440"/>
                  </a:lnTo>
                  <a:lnTo>
                    <a:pt x="210794" y="161671"/>
                  </a:lnTo>
                  <a:lnTo>
                    <a:pt x="207746" y="89496"/>
                  </a:lnTo>
                  <a:lnTo>
                    <a:pt x="205663" y="0"/>
                  </a:lnTo>
                  <a:lnTo>
                    <a:pt x="204101" y="89496"/>
                  </a:lnTo>
                  <a:lnTo>
                    <a:pt x="201460" y="161671"/>
                  </a:lnTo>
                  <a:lnTo>
                    <a:pt x="196710" y="218440"/>
                  </a:lnTo>
                  <a:lnTo>
                    <a:pt x="192189" y="243039"/>
                  </a:lnTo>
                  <a:lnTo>
                    <a:pt x="192189" y="449173"/>
                  </a:lnTo>
                  <a:lnTo>
                    <a:pt x="151358" y="445338"/>
                  </a:lnTo>
                  <a:lnTo>
                    <a:pt x="122936" y="433324"/>
                  </a:lnTo>
                  <a:lnTo>
                    <a:pt x="107530" y="405676"/>
                  </a:lnTo>
                  <a:lnTo>
                    <a:pt x="100901" y="355739"/>
                  </a:lnTo>
                  <a:lnTo>
                    <a:pt x="103606" y="356082"/>
                  </a:lnTo>
                  <a:lnTo>
                    <a:pt x="159143" y="379552"/>
                  </a:lnTo>
                  <a:lnTo>
                    <a:pt x="189242" y="433578"/>
                  </a:lnTo>
                  <a:lnTo>
                    <a:pt x="192189" y="449173"/>
                  </a:lnTo>
                  <a:lnTo>
                    <a:pt x="192189" y="243039"/>
                  </a:lnTo>
                  <a:lnTo>
                    <a:pt x="176517" y="293560"/>
                  </a:lnTo>
                  <a:lnTo>
                    <a:pt x="135001" y="330365"/>
                  </a:lnTo>
                  <a:lnTo>
                    <a:pt x="100266" y="339674"/>
                  </a:lnTo>
                  <a:lnTo>
                    <a:pt x="98107" y="271691"/>
                  </a:lnTo>
                  <a:lnTo>
                    <a:pt x="96329" y="340182"/>
                  </a:lnTo>
                  <a:lnTo>
                    <a:pt x="63588" y="344373"/>
                  </a:lnTo>
                  <a:lnTo>
                    <a:pt x="13995" y="347662"/>
                  </a:lnTo>
                  <a:lnTo>
                    <a:pt x="63601" y="350964"/>
                  </a:lnTo>
                  <a:lnTo>
                    <a:pt x="95872" y="355104"/>
                  </a:lnTo>
                  <a:lnTo>
                    <a:pt x="89446" y="405676"/>
                  </a:lnTo>
                  <a:lnTo>
                    <a:pt x="74206" y="433324"/>
                  </a:lnTo>
                  <a:lnTo>
                    <a:pt x="45847" y="445338"/>
                  </a:lnTo>
                  <a:lnTo>
                    <a:pt x="0" y="449643"/>
                  </a:lnTo>
                  <a:lnTo>
                    <a:pt x="45872" y="453961"/>
                  </a:lnTo>
                  <a:lnTo>
                    <a:pt x="74295" y="465963"/>
                  </a:lnTo>
                  <a:lnTo>
                    <a:pt x="89700" y="493623"/>
                  </a:lnTo>
                  <a:lnTo>
                    <a:pt x="96507" y="544855"/>
                  </a:lnTo>
                  <a:lnTo>
                    <a:pt x="99123" y="627595"/>
                  </a:lnTo>
                  <a:lnTo>
                    <a:pt x="101282" y="544855"/>
                  </a:lnTo>
                  <a:lnTo>
                    <a:pt x="107784" y="493623"/>
                  </a:lnTo>
                  <a:lnTo>
                    <a:pt x="123037" y="465963"/>
                  </a:lnTo>
                  <a:lnTo>
                    <a:pt x="151384" y="453961"/>
                  </a:lnTo>
                  <a:lnTo>
                    <a:pt x="192366" y="450113"/>
                  </a:lnTo>
                  <a:lnTo>
                    <a:pt x="197446" y="476897"/>
                  </a:lnTo>
                  <a:lnTo>
                    <a:pt x="202526" y="533666"/>
                  </a:lnTo>
                  <a:lnTo>
                    <a:pt x="205574" y="605828"/>
                  </a:lnTo>
                  <a:lnTo>
                    <a:pt x="207657" y="695325"/>
                  </a:lnTo>
                  <a:lnTo>
                    <a:pt x="209232" y="605828"/>
                  </a:lnTo>
                  <a:lnTo>
                    <a:pt x="211861" y="533666"/>
                  </a:lnTo>
                  <a:lnTo>
                    <a:pt x="216623" y="476897"/>
                  </a:lnTo>
                  <a:lnTo>
                    <a:pt x="224574" y="433578"/>
                  </a:lnTo>
                  <a:lnTo>
                    <a:pt x="254368" y="379552"/>
                  </a:lnTo>
                  <a:lnTo>
                    <a:pt x="309765" y="356082"/>
                  </a:lnTo>
                  <a:lnTo>
                    <a:pt x="329615" y="353542"/>
                  </a:lnTo>
                  <a:lnTo>
                    <a:pt x="330530" y="363588"/>
                  </a:lnTo>
                  <a:lnTo>
                    <a:pt x="332892" y="447001"/>
                  </a:lnTo>
                  <a:lnTo>
                    <a:pt x="334772" y="363588"/>
                  </a:lnTo>
                  <a:lnTo>
                    <a:pt x="335686" y="352767"/>
                  </a:lnTo>
                  <a:lnTo>
                    <a:pt x="349745" y="350964"/>
                  </a:lnTo>
                  <a:lnTo>
                    <a:pt x="399326" y="347662"/>
                  </a:lnTo>
                  <a:lnTo>
                    <a:pt x="349719" y="344373"/>
                  </a:lnTo>
                  <a:lnTo>
                    <a:pt x="336537" y="342684"/>
                  </a:lnTo>
                  <a:lnTo>
                    <a:pt x="339598" y="306832"/>
                  </a:lnTo>
                  <a:lnTo>
                    <a:pt x="350329" y="271373"/>
                  </a:lnTo>
                  <a:lnTo>
                    <a:pt x="369925" y="251815"/>
                  </a:lnTo>
                  <a:lnTo>
                    <a:pt x="401358" y="242811"/>
                  </a:lnTo>
                  <a:lnTo>
                    <a:pt x="447573" y="238988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895" y="6123431"/>
              <a:ext cx="521207" cy="4754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1674" y="6136256"/>
              <a:ext cx="475615" cy="428625"/>
            </a:xfrm>
            <a:custGeom>
              <a:avLst/>
              <a:gdLst/>
              <a:ahLst/>
              <a:cxnLst/>
              <a:rect l="l" t="t" r="r" b="b"/>
              <a:pathLst>
                <a:path w="475615" h="428625">
                  <a:moveTo>
                    <a:pt x="397149" y="428420"/>
                  </a:moveTo>
                  <a:lnTo>
                    <a:pt x="201057" y="325257"/>
                  </a:lnTo>
                  <a:lnTo>
                    <a:pt x="55488" y="325258"/>
                  </a:lnTo>
                  <a:lnTo>
                    <a:pt x="40657" y="322791"/>
                  </a:lnTo>
                  <a:lnTo>
                    <a:pt x="9774" y="283993"/>
                  </a:lnTo>
                  <a:lnTo>
                    <a:pt x="4015" y="243648"/>
                  </a:lnTo>
                  <a:lnTo>
                    <a:pt x="688" y="190790"/>
                  </a:lnTo>
                  <a:lnTo>
                    <a:pt x="0" y="135167"/>
                  </a:lnTo>
                  <a:lnTo>
                    <a:pt x="2157" y="86524"/>
                  </a:lnTo>
                  <a:lnTo>
                    <a:pt x="16875" y="33007"/>
                  </a:lnTo>
                  <a:lnTo>
                    <a:pt x="45903" y="4091"/>
                  </a:lnTo>
                  <a:lnTo>
                    <a:pt x="66315" y="0"/>
                  </a:lnTo>
                  <a:lnTo>
                    <a:pt x="404364" y="2427"/>
                  </a:lnTo>
                  <a:lnTo>
                    <a:pt x="457924" y="19633"/>
                  </a:lnTo>
                  <a:lnTo>
                    <a:pt x="472553" y="75124"/>
                  </a:lnTo>
                  <a:lnTo>
                    <a:pt x="475059" y="131708"/>
                  </a:lnTo>
                  <a:lnTo>
                    <a:pt x="475110" y="193693"/>
                  </a:lnTo>
                  <a:lnTo>
                    <a:pt x="472174" y="247397"/>
                  </a:lnTo>
                  <a:lnTo>
                    <a:pt x="458098" y="292964"/>
                  </a:lnTo>
                  <a:lnTo>
                    <a:pt x="396226" y="322398"/>
                  </a:lnTo>
                  <a:lnTo>
                    <a:pt x="338917" y="325885"/>
                  </a:lnTo>
                  <a:lnTo>
                    <a:pt x="287263" y="326631"/>
                  </a:lnTo>
                  <a:lnTo>
                    <a:pt x="264812" y="326471"/>
                  </a:lnTo>
                  <a:lnTo>
                    <a:pt x="397149" y="428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1674" y="6136253"/>
              <a:ext cx="475615" cy="428625"/>
            </a:xfrm>
            <a:custGeom>
              <a:avLst/>
              <a:gdLst/>
              <a:ahLst/>
              <a:cxnLst/>
              <a:rect l="l" t="t" r="r" b="b"/>
              <a:pathLst>
                <a:path w="475615" h="428625">
                  <a:moveTo>
                    <a:pt x="66315" y="3"/>
                  </a:moveTo>
                  <a:lnTo>
                    <a:pt x="404364" y="2431"/>
                  </a:lnTo>
                  <a:lnTo>
                    <a:pt x="457924" y="19637"/>
                  </a:lnTo>
                  <a:lnTo>
                    <a:pt x="472553" y="75128"/>
                  </a:lnTo>
                  <a:lnTo>
                    <a:pt x="475059" y="131712"/>
                  </a:lnTo>
                  <a:lnTo>
                    <a:pt x="475110" y="193696"/>
                  </a:lnTo>
                  <a:lnTo>
                    <a:pt x="472174" y="247401"/>
                  </a:lnTo>
                  <a:lnTo>
                    <a:pt x="458098" y="292968"/>
                  </a:lnTo>
                  <a:lnTo>
                    <a:pt x="396226" y="322402"/>
                  </a:lnTo>
                  <a:lnTo>
                    <a:pt x="338917" y="325889"/>
                  </a:lnTo>
                  <a:lnTo>
                    <a:pt x="287263" y="326634"/>
                  </a:lnTo>
                  <a:lnTo>
                    <a:pt x="264812" y="326475"/>
                  </a:lnTo>
                  <a:lnTo>
                    <a:pt x="397149" y="428424"/>
                  </a:lnTo>
                  <a:lnTo>
                    <a:pt x="201057" y="325261"/>
                  </a:lnTo>
                  <a:lnTo>
                    <a:pt x="55488" y="325262"/>
                  </a:lnTo>
                  <a:lnTo>
                    <a:pt x="40657" y="322795"/>
                  </a:lnTo>
                  <a:lnTo>
                    <a:pt x="9774" y="283996"/>
                  </a:lnTo>
                  <a:lnTo>
                    <a:pt x="4015" y="243652"/>
                  </a:lnTo>
                  <a:lnTo>
                    <a:pt x="688" y="190794"/>
                  </a:lnTo>
                  <a:lnTo>
                    <a:pt x="0" y="135170"/>
                  </a:lnTo>
                  <a:lnTo>
                    <a:pt x="2157" y="86528"/>
                  </a:lnTo>
                  <a:lnTo>
                    <a:pt x="16875" y="33010"/>
                  </a:lnTo>
                  <a:lnTo>
                    <a:pt x="45903" y="4095"/>
                  </a:lnTo>
                  <a:lnTo>
                    <a:pt x="66315" y="0"/>
                  </a:lnTo>
                  <a:close/>
                </a:path>
              </a:pathLst>
            </a:custGeom>
            <a:ln w="100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8226" y="7179678"/>
              <a:ext cx="394240" cy="87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79856" y="7181074"/>
              <a:ext cx="666750" cy="509270"/>
            </a:xfrm>
            <a:custGeom>
              <a:avLst/>
              <a:gdLst/>
              <a:ahLst/>
              <a:cxnLst/>
              <a:rect l="l" t="t" r="r" b="b"/>
              <a:pathLst>
                <a:path w="666750" h="509270">
                  <a:moveTo>
                    <a:pt x="262826" y="0"/>
                  </a:moveTo>
                  <a:lnTo>
                    <a:pt x="0" y="0"/>
                  </a:lnTo>
                  <a:lnTo>
                    <a:pt x="0" y="86017"/>
                  </a:lnTo>
                  <a:lnTo>
                    <a:pt x="215798" y="86017"/>
                  </a:lnTo>
                  <a:lnTo>
                    <a:pt x="262826" y="0"/>
                  </a:lnTo>
                  <a:close/>
                </a:path>
                <a:path w="666750" h="509270">
                  <a:moveTo>
                    <a:pt x="666750" y="144284"/>
                  </a:moveTo>
                  <a:lnTo>
                    <a:pt x="417068" y="144284"/>
                  </a:lnTo>
                  <a:lnTo>
                    <a:pt x="417068" y="326047"/>
                  </a:lnTo>
                  <a:lnTo>
                    <a:pt x="412394" y="337235"/>
                  </a:lnTo>
                  <a:lnTo>
                    <a:pt x="398399" y="346862"/>
                  </a:lnTo>
                  <a:lnTo>
                    <a:pt x="293268" y="395414"/>
                  </a:lnTo>
                  <a:lnTo>
                    <a:pt x="275844" y="399707"/>
                  </a:lnTo>
                  <a:lnTo>
                    <a:pt x="261797" y="396455"/>
                  </a:lnTo>
                  <a:lnTo>
                    <a:pt x="252412" y="386448"/>
                  </a:lnTo>
                  <a:lnTo>
                    <a:pt x="248996" y="370446"/>
                  </a:lnTo>
                  <a:lnTo>
                    <a:pt x="248996" y="281647"/>
                  </a:lnTo>
                  <a:lnTo>
                    <a:pt x="252412" y="265455"/>
                  </a:lnTo>
                  <a:lnTo>
                    <a:pt x="261797" y="255117"/>
                  </a:lnTo>
                  <a:lnTo>
                    <a:pt x="275844" y="251790"/>
                  </a:lnTo>
                  <a:lnTo>
                    <a:pt x="293268" y="256679"/>
                  </a:lnTo>
                  <a:lnTo>
                    <a:pt x="398399" y="305231"/>
                  </a:lnTo>
                  <a:lnTo>
                    <a:pt x="412394" y="314858"/>
                  </a:lnTo>
                  <a:lnTo>
                    <a:pt x="417068" y="326047"/>
                  </a:lnTo>
                  <a:lnTo>
                    <a:pt x="417068" y="144284"/>
                  </a:lnTo>
                  <a:lnTo>
                    <a:pt x="2768" y="144284"/>
                  </a:lnTo>
                  <a:lnTo>
                    <a:pt x="1968" y="193560"/>
                  </a:lnTo>
                  <a:lnTo>
                    <a:pt x="1638" y="281647"/>
                  </a:lnTo>
                  <a:lnTo>
                    <a:pt x="1524" y="326047"/>
                  </a:lnTo>
                  <a:lnTo>
                    <a:pt x="1409" y="413346"/>
                  </a:lnTo>
                  <a:lnTo>
                    <a:pt x="1384" y="463397"/>
                  </a:lnTo>
                  <a:lnTo>
                    <a:pt x="5283" y="481088"/>
                  </a:lnTo>
                  <a:lnTo>
                    <a:pt x="15913" y="495655"/>
                  </a:lnTo>
                  <a:lnTo>
                    <a:pt x="31737" y="505548"/>
                  </a:lnTo>
                  <a:lnTo>
                    <a:pt x="51181" y="509181"/>
                  </a:lnTo>
                  <a:lnTo>
                    <a:pt x="616953" y="509181"/>
                  </a:lnTo>
                  <a:lnTo>
                    <a:pt x="636409" y="505548"/>
                  </a:lnTo>
                  <a:lnTo>
                    <a:pt x="652233" y="495655"/>
                  </a:lnTo>
                  <a:lnTo>
                    <a:pt x="662863" y="481088"/>
                  </a:lnTo>
                  <a:lnTo>
                    <a:pt x="666750" y="463397"/>
                  </a:lnTo>
                  <a:lnTo>
                    <a:pt x="666750" y="399707"/>
                  </a:lnTo>
                  <a:lnTo>
                    <a:pt x="666750" y="251790"/>
                  </a:lnTo>
                  <a:lnTo>
                    <a:pt x="666750" y="144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773" y="8183816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4">
                  <a:moveTo>
                    <a:pt x="256396" y="573256"/>
                  </a:moveTo>
                  <a:lnTo>
                    <a:pt x="206565" y="562576"/>
                  </a:lnTo>
                  <a:lnTo>
                    <a:pt x="171563" y="522833"/>
                  </a:lnTo>
                  <a:lnTo>
                    <a:pt x="1981" y="105752"/>
                  </a:lnTo>
                  <a:lnTo>
                    <a:pt x="0" y="93628"/>
                  </a:lnTo>
                  <a:lnTo>
                    <a:pt x="383" y="87459"/>
                  </a:lnTo>
                  <a:lnTo>
                    <a:pt x="22847" y="56160"/>
                  </a:lnTo>
                  <a:lnTo>
                    <a:pt x="34560" y="52500"/>
                  </a:lnTo>
                  <a:lnTo>
                    <a:pt x="355402" y="0"/>
                  </a:lnTo>
                  <a:lnTo>
                    <a:pt x="391301" y="17616"/>
                  </a:lnTo>
                  <a:lnTo>
                    <a:pt x="570973" y="457476"/>
                  </a:lnTo>
                  <a:lnTo>
                    <a:pt x="292199" y="503093"/>
                  </a:lnTo>
                  <a:lnTo>
                    <a:pt x="297001" y="527338"/>
                  </a:lnTo>
                  <a:lnTo>
                    <a:pt x="291867" y="548618"/>
                  </a:lnTo>
                  <a:lnTo>
                    <a:pt x="277948" y="564676"/>
                  </a:lnTo>
                  <a:lnTo>
                    <a:pt x="256396" y="573256"/>
                  </a:lnTo>
                  <a:close/>
                </a:path>
              </a:pathLst>
            </a:custGeom>
            <a:solidFill>
              <a:srgbClr val="F4CA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6424" y="8621209"/>
              <a:ext cx="375920" cy="136525"/>
            </a:xfrm>
            <a:custGeom>
              <a:avLst/>
              <a:gdLst/>
              <a:ahLst/>
              <a:cxnLst/>
              <a:rect l="l" t="t" r="r" b="b"/>
              <a:pathLst>
                <a:path w="375919" h="136525">
                  <a:moveTo>
                    <a:pt x="0" y="136476"/>
                  </a:moveTo>
                  <a:lnTo>
                    <a:pt x="21551" y="127896"/>
                  </a:lnTo>
                  <a:lnTo>
                    <a:pt x="35470" y="111837"/>
                  </a:lnTo>
                  <a:lnTo>
                    <a:pt x="40604" y="90557"/>
                  </a:lnTo>
                  <a:lnTo>
                    <a:pt x="35802" y="66313"/>
                  </a:lnTo>
                  <a:lnTo>
                    <a:pt x="35121" y="64690"/>
                  </a:lnTo>
                  <a:lnTo>
                    <a:pt x="34849" y="63135"/>
                  </a:lnTo>
                  <a:lnTo>
                    <a:pt x="359205" y="0"/>
                  </a:lnTo>
                  <a:lnTo>
                    <a:pt x="361369" y="338"/>
                  </a:lnTo>
                  <a:lnTo>
                    <a:pt x="375371" y="34761"/>
                  </a:lnTo>
                  <a:lnTo>
                    <a:pt x="371043" y="55363"/>
                  </a:lnTo>
                  <a:lnTo>
                    <a:pt x="358590" y="71372"/>
                  </a:lnTo>
                  <a:lnTo>
                    <a:pt x="339021" y="80817"/>
                  </a:lnTo>
                  <a:lnTo>
                    <a:pt x="339091" y="80989"/>
                  </a:lnTo>
                  <a:lnTo>
                    <a:pt x="0" y="136476"/>
                  </a:lnTo>
                  <a:close/>
                </a:path>
              </a:pathLst>
            </a:custGeom>
            <a:solidFill>
              <a:srgbClr val="2A6A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561" y="8284164"/>
              <a:ext cx="406128" cy="3422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8590" y="4124699"/>
              <a:ext cx="7509279" cy="3817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727159" y="4113269"/>
              <a:ext cx="7532370" cy="3838575"/>
            </a:xfrm>
            <a:custGeom>
              <a:avLst/>
              <a:gdLst/>
              <a:ahLst/>
              <a:cxnLst/>
              <a:rect l="l" t="t" r="r" b="b"/>
              <a:pathLst>
                <a:path w="7532369" h="3838575">
                  <a:moveTo>
                    <a:pt x="95250" y="2190737"/>
                  </a:moveTo>
                  <a:lnTo>
                    <a:pt x="0" y="2190737"/>
                  </a:lnTo>
                  <a:lnTo>
                    <a:pt x="0" y="1619237"/>
                  </a:lnTo>
                  <a:lnTo>
                    <a:pt x="95250" y="1619237"/>
                  </a:lnTo>
                  <a:lnTo>
                    <a:pt x="95250" y="2190737"/>
                  </a:lnTo>
                  <a:close/>
                </a:path>
                <a:path w="7532369" h="3838575">
                  <a:moveTo>
                    <a:pt x="95250" y="2857487"/>
                  </a:moveTo>
                  <a:lnTo>
                    <a:pt x="0" y="2857487"/>
                  </a:lnTo>
                  <a:lnTo>
                    <a:pt x="0" y="2285987"/>
                  </a:lnTo>
                  <a:lnTo>
                    <a:pt x="95250" y="2285987"/>
                  </a:lnTo>
                  <a:lnTo>
                    <a:pt x="95250" y="2857487"/>
                  </a:lnTo>
                  <a:close/>
                </a:path>
                <a:path w="7532369" h="3838575">
                  <a:moveTo>
                    <a:pt x="204856" y="3478252"/>
                  </a:moveTo>
                  <a:lnTo>
                    <a:pt x="178557" y="3443403"/>
                  </a:lnTo>
                  <a:lnTo>
                    <a:pt x="153453" y="3406706"/>
                  </a:lnTo>
                  <a:lnTo>
                    <a:pt x="130044" y="3368804"/>
                  </a:lnTo>
                  <a:lnTo>
                    <a:pt x="108384" y="3329754"/>
                  </a:lnTo>
                  <a:lnTo>
                    <a:pt x="88527" y="3289609"/>
                  </a:lnTo>
                  <a:lnTo>
                    <a:pt x="70529" y="3248425"/>
                  </a:lnTo>
                  <a:lnTo>
                    <a:pt x="54445" y="3206255"/>
                  </a:lnTo>
                  <a:lnTo>
                    <a:pt x="40327" y="3163154"/>
                  </a:lnTo>
                  <a:lnTo>
                    <a:pt x="28232" y="3119177"/>
                  </a:lnTo>
                  <a:lnTo>
                    <a:pt x="18214" y="3074378"/>
                  </a:lnTo>
                  <a:lnTo>
                    <a:pt x="10327" y="3028813"/>
                  </a:lnTo>
                  <a:lnTo>
                    <a:pt x="4626" y="2982535"/>
                  </a:lnTo>
                  <a:lnTo>
                    <a:pt x="2443" y="2952927"/>
                  </a:lnTo>
                  <a:lnTo>
                    <a:pt x="97213" y="2946548"/>
                  </a:lnTo>
                  <a:lnTo>
                    <a:pt x="102241" y="2998876"/>
                  </a:lnTo>
                  <a:lnTo>
                    <a:pt x="110204" y="3050078"/>
                  </a:lnTo>
                  <a:lnTo>
                    <a:pt x="121103" y="3100155"/>
                  </a:lnTo>
                  <a:lnTo>
                    <a:pt x="134937" y="3149106"/>
                  </a:lnTo>
                  <a:lnTo>
                    <a:pt x="151706" y="3196931"/>
                  </a:lnTo>
                  <a:lnTo>
                    <a:pt x="171411" y="3243631"/>
                  </a:lnTo>
                  <a:lnTo>
                    <a:pt x="194051" y="3289206"/>
                  </a:lnTo>
                  <a:lnTo>
                    <a:pt x="219627" y="3333654"/>
                  </a:lnTo>
                  <a:lnTo>
                    <a:pt x="248138" y="3376978"/>
                  </a:lnTo>
                  <a:lnTo>
                    <a:pt x="279584" y="3419175"/>
                  </a:lnTo>
                  <a:lnTo>
                    <a:pt x="204856" y="3478252"/>
                  </a:lnTo>
                  <a:close/>
                </a:path>
                <a:path w="7532369" h="3838575">
                  <a:moveTo>
                    <a:pt x="761309" y="3821255"/>
                  </a:moveTo>
                  <a:lnTo>
                    <a:pt x="721382" y="3812327"/>
                  </a:lnTo>
                  <a:lnTo>
                    <a:pt x="677405" y="3800231"/>
                  </a:lnTo>
                  <a:lnTo>
                    <a:pt x="634304" y="3786114"/>
                  </a:lnTo>
                  <a:lnTo>
                    <a:pt x="592134" y="3770029"/>
                  </a:lnTo>
                  <a:lnTo>
                    <a:pt x="550949" y="3752032"/>
                  </a:lnTo>
                  <a:lnTo>
                    <a:pt x="510805" y="3732175"/>
                  </a:lnTo>
                  <a:lnTo>
                    <a:pt x="471754" y="3710515"/>
                  </a:lnTo>
                  <a:lnTo>
                    <a:pt x="433853" y="3687106"/>
                  </a:lnTo>
                  <a:lnTo>
                    <a:pt x="397156" y="3662002"/>
                  </a:lnTo>
                  <a:lnTo>
                    <a:pt x="361716" y="3635257"/>
                  </a:lnTo>
                  <a:lnTo>
                    <a:pt x="327590" y="3606927"/>
                  </a:lnTo>
                  <a:lnTo>
                    <a:pt x="294830" y="3577066"/>
                  </a:lnTo>
                  <a:lnTo>
                    <a:pt x="267670" y="3549906"/>
                  </a:lnTo>
                  <a:lnTo>
                    <a:pt x="336089" y="3483765"/>
                  </a:lnTo>
                  <a:lnTo>
                    <a:pt x="373837" y="3520660"/>
                  </a:lnTo>
                  <a:lnTo>
                    <a:pt x="413068" y="3554782"/>
                  </a:lnTo>
                  <a:lnTo>
                    <a:pt x="453783" y="3586134"/>
                  </a:lnTo>
                  <a:lnTo>
                    <a:pt x="495981" y="3614713"/>
                  </a:lnTo>
                  <a:lnTo>
                    <a:pt x="539662" y="3640521"/>
                  </a:lnTo>
                  <a:lnTo>
                    <a:pt x="584826" y="3663557"/>
                  </a:lnTo>
                  <a:lnTo>
                    <a:pt x="631473" y="3683821"/>
                  </a:lnTo>
                  <a:lnTo>
                    <a:pt x="679604" y="3701313"/>
                  </a:lnTo>
                  <a:lnTo>
                    <a:pt x="729218" y="3716034"/>
                  </a:lnTo>
                  <a:lnTo>
                    <a:pt x="780315" y="3727983"/>
                  </a:lnTo>
                  <a:lnTo>
                    <a:pt x="761309" y="3821255"/>
                  </a:lnTo>
                  <a:close/>
                </a:path>
                <a:path w="7532369" h="3838575">
                  <a:moveTo>
                    <a:pt x="1426849" y="3838574"/>
                  </a:moveTo>
                  <a:lnTo>
                    <a:pt x="893848" y="3838574"/>
                  </a:lnTo>
                  <a:lnTo>
                    <a:pt x="858024" y="3835933"/>
                  </a:lnTo>
                  <a:lnTo>
                    <a:pt x="855469" y="3835618"/>
                  </a:lnTo>
                  <a:lnTo>
                    <a:pt x="865055" y="3740862"/>
                  </a:lnTo>
                  <a:lnTo>
                    <a:pt x="886817" y="3742786"/>
                  </a:lnTo>
                  <a:lnTo>
                    <a:pt x="908644" y="3744160"/>
                  </a:lnTo>
                  <a:lnTo>
                    <a:pt x="930534" y="3744984"/>
                  </a:lnTo>
                  <a:lnTo>
                    <a:pt x="952488" y="3745259"/>
                  </a:lnTo>
                  <a:lnTo>
                    <a:pt x="1426849" y="3745259"/>
                  </a:lnTo>
                  <a:lnTo>
                    <a:pt x="1426849" y="3838574"/>
                  </a:lnTo>
                  <a:close/>
                </a:path>
                <a:path w="7532369" h="3838575">
                  <a:moveTo>
                    <a:pt x="2093599" y="3838574"/>
                  </a:moveTo>
                  <a:lnTo>
                    <a:pt x="1522099" y="3838574"/>
                  </a:lnTo>
                  <a:lnTo>
                    <a:pt x="1522099" y="3745259"/>
                  </a:lnTo>
                  <a:lnTo>
                    <a:pt x="2093599" y="3745259"/>
                  </a:lnTo>
                  <a:lnTo>
                    <a:pt x="2093599" y="3838574"/>
                  </a:lnTo>
                  <a:close/>
                </a:path>
                <a:path w="7532369" h="3838575">
                  <a:moveTo>
                    <a:pt x="2760349" y="3838574"/>
                  </a:moveTo>
                  <a:lnTo>
                    <a:pt x="2188849" y="3838574"/>
                  </a:lnTo>
                  <a:lnTo>
                    <a:pt x="2188849" y="3745259"/>
                  </a:lnTo>
                  <a:lnTo>
                    <a:pt x="2760349" y="3745259"/>
                  </a:lnTo>
                  <a:lnTo>
                    <a:pt x="2760349" y="3838574"/>
                  </a:lnTo>
                  <a:close/>
                </a:path>
                <a:path w="7532369" h="3838575">
                  <a:moveTo>
                    <a:pt x="3427099" y="3838574"/>
                  </a:moveTo>
                  <a:lnTo>
                    <a:pt x="2855599" y="3838574"/>
                  </a:lnTo>
                  <a:lnTo>
                    <a:pt x="2855599" y="3745259"/>
                  </a:lnTo>
                  <a:lnTo>
                    <a:pt x="3427099" y="3745259"/>
                  </a:lnTo>
                  <a:lnTo>
                    <a:pt x="3427099" y="3838574"/>
                  </a:lnTo>
                  <a:close/>
                </a:path>
                <a:path w="7532369" h="3838575">
                  <a:moveTo>
                    <a:pt x="4093849" y="3838574"/>
                  </a:moveTo>
                  <a:lnTo>
                    <a:pt x="3522349" y="3838574"/>
                  </a:lnTo>
                  <a:lnTo>
                    <a:pt x="3522349" y="3745259"/>
                  </a:lnTo>
                  <a:lnTo>
                    <a:pt x="4093849" y="3745259"/>
                  </a:lnTo>
                  <a:lnTo>
                    <a:pt x="4093849" y="3838574"/>
                  </a:lnTo>
                  <a:close/>
                </a:path>
                <a:path w="7532369" h="3838575">
                  <a:moveTo>
                    <a:pt x="4760599" y="3838574"/>
                  </a:moveTo>
                  <a:lnTo>
                    <a:pt x="4189099" y="3838574"/>
                  </a:lnTo>
                  <a:lnTo>
                    <a:pt x="4189099" y="3745259"/>
                  </a:lnTo>
                  <a:lnTo>
                    <a:pt x="4760599" y="3745259"/>
                  </a:lnTo>
                  <a:lnTo>
                    <a:pt x="4760599" y="3838574"/>
                  </a:lnTo>
                  <a:close/>
                </a:path>
                <a:path w="7532369" h="3838575">
                  <a:moveTo>
                    <a:pt x="5427349" y="3838574"/>
                  </a:moveTo>
                  <a:lnTo>
                    <a:pt x="4855849" y="3838574"/>
                  </a:lnTo>
                  <a:lnTo>
                    <a:pt x="4855849" y="3745259"/>
                  </a:lnTo>
                  <a:lnTo>
                    <a:pt x="5427349" y="3745259"/>
                  </a:lnTo>
                  <a:lnTo>
                    <a:pt x="5427349" y="3838574"/>
                  </a:lnTo>
                  <a:close/>
                </a:path>
                <a:path w="7532369" h="3838575">
                  <a:moveTo>
                    <a:pt x="6094100" y="3838574"/>
                  </a:moveTo>
                  <a:lnTo>
                    <a:pt x="5522599" y="3838574"/>
                  </a:lnTo>
                  <a:lnTo>
                    <a:pt x="5522599" y="3745259"/>
                  </a:lnTo>
                  <a:lnTo>
                    <a:pt x="6094100" y="3745259"/>
                  </a:lnTo>
                  <a:lnTo>
                    <a:pt x="6094100" y="3838574"/>
                  </a:lnTo>
                  <a:close/>
                </a:path>
                <a:path w="7532369" h="3838575">
                  <a:moveTo>
                    <a:pt x="6638290" y="3838574"/>
                  </a:moveTo>
                  <a:lnTo>
                    <a:pt x="6189350" y="3838574"/>
                  </a:lnTo>
                  <a:lnTo>
                    <a:pt x="6189350" y="3745259"/>
                  </a:lnTo>
                  <a:lnTo>
                    <a:pt x="6579555" y="3745259"/>
                  </a:lnTo>
                  <a:lnTo>
                    <a:pt x="6620589" y="3744299"/>
                  </a:lnTo>
                  <a:lnTo>
                    <a:pt x="6661342" y="3741421"/>
                  </a:lnTo>
                  <a:lnTo>
                    <a:pt x="6701814" y="3736623"/>
                  </a:lnTo>
                  <a:lnTo>
                    <a:pt x="6742004" y="3729905"/>
                  </a:lnTo>
                  <a:lnTo>
                    <a:pt x="6759924" y="3823389"/>
                  </a:lnTo>
                  <a:lnTo>
                    <a:pt x="6720392" y="3830232"/>
                  </a:lnTo>
                  <a:lnTo>
                    <a:pt x="6674114" y="3835933"/>
                  </a:lnTo>
                  <a:lnTo>
                    <a:pt x="6638290" y="3838574"/>
                  </a:lnTo>
                  <a:close/>
                </a:path>
                <a:path w="7532369" h="3838575">
                  <a:moveTo>
                    <a:pt x="6852443" y="3800861"/>
                  </a:moveTo>
                  <a:lnTo>
                    <a:pt x="6825193" y="3709573"/>
                  </a:lnTo>
                  <a:lnTo>
                    <a:pt x="6875034" y="3693127"/>
                  </a:lnTo>
                  <a:lnTo>
                    <a:pt x="6923154" y="3674055"/>
                  </a:lnTo>
                  <a:lnTo>
                    <a:pt x="6969555" y="3652358"/>
                  </a:lnTo>
                  <a:lnTo>
                    <a:pt x="7014236" y="3628037"/>
                  </a:lnTo>
                  <a:lnTo>
                    <a:pt x="7057198" y="3601091"/>
                  </a:lnTo>
                  <a:lnTo>
                    <a:pt x="7098439" y="3571520"/>
                  </a:lnTo>
                  <a:lnTo>
                    <a:pt x="7137961" y="3539324"/>
                  </a:lnTo>
                  <a:lnTo>
                    <a:pt x="7175764" y="3504503"/>
                  </a:lnTo>
                  <a:lnTo>
                    <a:pt x="7211846" y="3467057"/>
                  </a:lnTo>
                  <a:lnTo>
                    <a:pt x="7246209" y="3426987"/>
                  </a:lnTo>
                  <a:lnTo>
                    <a:pt x="7320174" y="3486868"/>
                  </a:lnTo>
                  <a:lnTo>
                    <a:pt x="7268646" y="3545729"/>
                  </a:lnTo>
                  <a:lnTo>
                    <a:pt x="7237308" y="3577066"/>
                  </a:lnTo>
                  <a:lnTo>
                    <a:pt x="7204549" y="3606927"/>
                  </a:lnTo>
                  <a:lnTo>
                    <a:pt x="7170422" y="3635257"/>
                  </a:lnTo>
                  <a:lnTo>
                    <a:pt x="7134983" y="3662002"/>
                  </a:lnTo>
                  <a:lnTo>
                    <a:pt x="7098285" y="3687106"/>
                  </a:lnTo>
                  <a:lnTo>
                    <a:pt x="7060384" y="3710515"/>
                  </a:lnTo>
                  <a:lnTo>
                    <a:pt x="7021333" y="3732175"/>
                  </a:lnTo>
                  <a:lnTo>
                    <a:pt x="6981189" y="3752032"/>
                  </a:lnTo>
                  <a:lnTo>
                    <a:pt x="6940004" y="3770029"/>
                  </a:lnTo>
                  <a:lnTo>
                    <a:pt x="6897834" y="3786114"/>
                  </a:lnTo>
                  <a:lnTo>
                    <a:pt x="6854733" y="3800231"/>
                  </a:lnTo>
                  <a:lnTo>
                    <a:pt x="6852443" y="3800861"/>
                  </a:lnTo>
                  <a:close/>
                </a:path>
                <a:path w="7532369" h="3838575">
                  <a:moveTo>
                    <a:pt x="7376510" y="3409885"/>
                  </a:moveTo>
                  <a:lnTo>
                    <a:pt x="7296855" y="3357620"/>
                  </a:lnTo>
                  <a:lnTo>
                    <a:pt x="7323443" y="3314535"/>
                  </a:lnTo>
                  <a:lnTo>
                    <a:pt x="7347233" y="3270590"/>
                  </a:lnTo>
                  <a:lnTo>
                    <a:pt x="7368223" y="3225783"/>
                  </a:lnTo>
                  <a:lnTo>
                    <a:pt x="7386415" y="3180115"/>
                  </a:lnTo>
                  <a:lnTo>
                    <a:pt x="7401808" y="3133586"/>
                  </a:lnTo>
                  <a:lnTo>
                    <a:pt x="7414403" y="3086195"/>
                  </a:lnTo>
                  <a:lnTo>
                    <a:pt x="7424198" y="3037944"/>
                  </a:lnTo>
                  <a:lnTo>
                    <a:pt x="7431195" y="2988831"/>
                  </a:lnTo>
                  <a:lnTo>
                    <a:pt x="7435393" y="2938857"/>
                  </a:lnTo>
                  <a:lnTo>
                    <a:pt x="7436792" y="2888059"/>
                  </a:lnTo>
                  <a:lnTo>
                    <a:pt x="7436793" y="2868581"/>
                  </a:lnTo>
                  <a:lnTo>
                    <a:pt x="7532139" y="2868581"/>
                  </a:lnTo>
                  <a:lnTo>
                    <a:pt x="7532139" y="2888059"/>
                  </a:lnTo>
                  <a:lnTo>
                    <a:pt x="7530973" y="2935599"/>
                  </a:lnTo>
                  <a:lnTo>
                    <a:pt x="7527512" y="2982535"/>
                  </a:lnTo>
                  <a:lnTo>
                    <a:pt x="7521811" y="3028813"/>
                  </a:lnTo>
                  <a:lnTo>
                    <a:pt x="7513924" y="3074378"/>
                  </a:lnTo>
                  <a:lnTo>
                    <a:pt x="7503906" y="3119177"/>
                  </a:lnTo>
                  <a:lnTo>
                    <a:pt x="7491811" y="3163154"/>
                  </a:lnTo>
                  <a:lnTo>
                    <a:pt x="7477693" y="3206255"/>
                  </a:lnTo>
                  <a:lnTo>
                    <a:pt x="7461609" y="3248425"/>
                  </a:lnTo>
                  <a:lnTo>
                    <a:pt x="7443611" y="3289609"/>
                  </a:lnTo>
                  <a:lnTo>
                    <a:pt x="7423755" y="3329754"/>
                  </a:lnTo>
                  <a:lnTo>
                    <a:pt x="7402094" y="3368804"/>
                  </a:lnTo>
                  <a:lnTo>
                    <a:pt x="7378685" y="3406706"/>
                  </a:lnTo>
                  <a:lnTo>
                    <a:pt x="7376510" y="3409885"/>
                  </a:lnTo>
                  <a:close/>
                </a:path>
                <a:path w="7532369" h="3838575">
                  <a:moveTo>
                    <a:pt x="7532139" y="2773331"/>
                  </a:moveTo>
                  <a:lnTo>
                    <a:pt x="7436793" y="2773331"/>
                  </a:lnTo>
                  <a:lnTo>
                    <a:pt x="7436793" y="2201831"/>
                  </a:lnTo>
                  <a:lnTo>
                    <a:pt x="7532139" y="2201831"/>
                  </a:lnTo>
                  <a:lnTo>
                    <a:pt x="7532139" y="2773331"/>
                  </a:lnTo>
                  <a:close/>
                </a:path>
                <a:path w="7532369" h="3838575">
                  <a:moveTo>
                    <a:pt x="7532139" y="2106581"/>
                  </a:moveTo>
                  <a:lnTo>
                    <a:pt x="7436793" y="2106581"/>
                  </a:lnTo>
                  <a:lnTo>
                    <a:pt x="7436793" y="1535081"/>
                  </a:lnTo>
                  <a:lnTo>
                    <a:pt x="7532139" y="1535081"/>
                  </a:lnTo>
                  <a:lnTo>
                    <a:pt x="7532139" y="2106581"/>
                  </a:lnTo>
                  <a:close/>
                </a:path>
                <a:path w="7532369" h="3838575">
                  <a:moveTo>
                    <a:pt x="7532139" y="1439831"/>
                  </a:moveTo>
                  <a:lnTo>
                    <a:pt x="7436793" y="1439831"/>
                  </a:lnTo>
                  <a:lnTo>
                    <a:pt x="7436793" y="952487"/>
                  </a:lnTo>
                  <a:lnTo>
                    <a:pt x="7436586" y="933444"/>
                  </a:lnTo>
                  <a:lnTo>
                    <a:pt x="7435966" y="914447"/>
                  </a:lnTo>
                  <a:lnTo>
                    <a:pt x="7434932" y="895497"/>
                  </a:lnTo>
                  <a:lnTo>
                    <a:pt x="7433485" y="876594"/>
                  </a:lnTo>
                  <a:lnTo>
                    <a:pt x="7528269" y="868292"/>
                  </a:lnTo>
                  <a:lnTo>
                    <a:pt x="7530973" y="904960"/>
                  </a:lnTo>
                  <a:lnTo>
                    <a:pt x="7532138" y="952487"/>
                  </a:lnTo>
                  <a:lnTo>
                    <a:pt x="7532139" y="1439831"/>
                  </a:lnTo>
                  <a:close/>
                </a:path>
                <a:path w="7532369" h="3838575">
                  <a:moveTo>
                    <a:pt x="7421756" y="791698"/>
                  </a:moveTo>
                  <a:lnTo>
                    <a:pt x="7410504" y="740448"/>
                  </a:lnTo>
                  <a:lnTo>
                    <a:pt x="7396462" y="690644"/>
                  </a:lnTo>
                  <a:lnTo>
                    <a:pt x="7379629" y="642286"/>
                  </a:lnTo>
                  <a:lnTo>
                    <a:pt x="7360005" y="595374"/>
                  </a:lnTo>
                  <a:lnTo>
                    <a:pt x="7337590" y="549909"/>
                  </a:lnTo>
                  <a:lnTo>
                    <a:pt x="7312385" y="505890"/>
                  </a:lnTo>
                  <a:lnTo>
                    <a:pt x="7284388" y="463317"/>
                  </a:lnTo>
                  <a:lnTo>
                    <a:pt x="7253601" y="422190"/>
                  </a:lnTo>
                  <a:lnTo>
                    <a:pt x="7220022" y="382510"/>
                  </a:lnTo>
                  <a:lnTo>
                    <a:pt x="7183653" y="344276"/>
                  </a:lnTo>
                  <a:lnTo>
                    <a:pt x="7250646" y="276830"/>
                  </a:lnTo>
                  <a:lnTo>
                    <a:pt x="7298507" y="327590"/>
                  </a:lnTo>
                  <a:lnTo>
                    <a:pt x="7326836" y="361716"/>
                  </a:lnTo>
                  <a:lnTo>
                    <a:pt x="7353581" y="397156"/>
                  </a:lnTo>
                  <a:lnTo>
                    <a:pt x="7378685" y="433853"/>
                  </a:lnTo>
                  <a:lnTo>
                    <a:pt x="7402094" y="471754"/>
                  </a:lnTo>
                  <a:lnTo>
                    <a:pt x="7423755" y="510805"/>
                  </a:lnTo>
                  <a:lnTo>
                    <a:pt x="7443611" y="550950"/>
                  </a:lnTo>
                  <a:lnTo>
                    <a:pt x="7461609" y="592134"/>
                  </a:lnTo>
                  <a:lnTo>
                    <a:pt x="7477693" y="634304"/>
                  </a:lnTo>
                  <a:lnTo>
                    <a:pt x="7491811" y="677405"/>
                  </a:lnTo>
                  <a:lnTo>
                    <a:pt x="7503906" y="721382"/>
                  </a:lnTo>
                  <a:lnTo>
                    <a:pt x="7513924" y="766180"/>
                  </a:lnTo>
                  <a:lnTo>
                    <a:pt x="7515271" y="773964"/>
                  </a:lnTo>
                  <a:lnTo>
                    <a:pt x="7421756" y="791698"/>
                  </a:lnTo>
                  <a:close/>
                </a:path>
                <a:path w="7532369" h="3838575">
                  <a:moveTo>
                    <a:pt x="7119845" y="286908"/>
                  </a:moveTo>
                  <a:lnTo>
                    <a:pt x="7078057" y="254873"/>
                  </a:lnTo>
                  <a:lnTo>
                    <a:pt x="7035107" y="225760"/>
                  </a:lnTo>
                  <a:lnTo>
                    <a:pt x="6990995" y="199571"/>
                  </a:lnTo>
                  <a:lnTo>
                    <a:pt x="6945722" y="176303"/>
                  </a:lnTo>
                  <a:lnTo>
                    <a:pt x="6899287" y="155959"/>
                  </a:lnTo>
                  <a:lnTo>
                    <a:pt x="6851691" y="138536"/>
                  </a:lnTo>
                  <a:lnTo>
                    <a:pt x="6802934" y="124036"/>
                  </a:lnTo>
                  <a:lnTo>
                    <a:pt x="6753015" y="112459"/>
                  </a:lnTo>
                  <a:lnTo>
                    <a:pt x="6701934" y="103805"/>
                  </a:lnTo>
                  <a:lnTo>
                    <a:pt x="6649692" y="98072"/>
                  </a:lnTo>
                  <a:lnTo>
                    <a:pt x="6657347" y="3390"/>
                  </a:lnTo>
                  <a:lnTo>
                    <a:pt x="6720392" y="10327"/>
                  </a:lnTo>
                  <a:lnTo>
                    <a:pt x="6765958" y="18214"/>
                  </a:lnTo>
                  <a:lnTo>
                    <a:pt x="6810756" y="28232"/>
                  </a:lnTo>
                  <a:lnTo>
                    <a:pt x="6854733" y="40327"/>
                  </a:lnTo>
                  <a:lnTo>
                    <a:pt x="6897834" y="54445"/>
                  </a:lnTo>
                  <a:lnTo>
                    <a:pt x="6940004" y="70529"/>
                  </a:lnTo>
                  <a:lnTo>
                    <a:pt x="6981189" y="88527"/>
                  </a:lnTo>
                  <a:lnTo>
                    <a:pt x="7021333" y="108384"/>
                  </a:lnTo>
                  <a:lnTo>
                    <a:pt x="7060384" y="130044"/>
                  </a:lnTo>
                  <a:lnTo>
                    <a:pt x="7098285" y="153453"/>
                  </a:lnTo>
                  <a:lnTo>
                    <a:pt x="7134983" y="178557"/>
                  </a:lnTo>
                  <a:lnTo>
                    <a:pt x="7170422" y="205302"/>
                  </a:lnTo>
                  <a:lnTo>
                    <a:pt x="7179831" y="213112"/>
                  </a:lnTo>
                  <a:lnTo>
                    <a:pt x="7119845" y="286908"/>
                  </a:lnTo>
                  <a:close/>
                </a:path>
                <a:path w="7532369" h="3838575">
                  <a:moveTo>
                    <a:pt x="6562005" y="95249"/>
                  </a:moveTo>
                  <a:lnTo>
                    <a:pt x="5990505" y="95249"/>
                  </a:lnTo>
                  <a:lnTo>
                    <a:pt x="5990505" y="0"/>
                  </a:lnTo>
                  <a:lnTo>
                    <a:pt x="6562005" y="0"/>
                  </a:lnTo>
                  <a:lnTo>
                    <a:pt x="6562005" y="95249"/>
                  </a:lnTo>
                  <a:close/>
                </a:path>
                <a:path w="7532369" h="3838575">
                  <a:moveTo>
                    <a:pt x="5895255" y="95249"/>
                  </a:moveTo>
                  <a:lnTo>
                    <a:pt x="5323755" y="95249"/>
                  </a:lnTo>
                  <a:lnTo>
                    <a:pt x="5323755" y="0"/>
                  </a:lnTo>
                  <a:lnTo>
                    <a:pt x="5895255" y="0"/>
                  </a:lnTo>
                  <a:lnTo>
                    <a:pt x="5895255" y="95249"/>
                  </a:lnTo>
                  <a:close/>
                </a:path>
                <a:path w="7532369" h="3838575">
                  <a:moveTo>
                    <a:pt x="5228505" y="95249"/>
                  </a:moveTo>
                  <a:lnTo>
                    <a:pt x="4657005" y="95249"/>
                  </a:lnTo>
                  <a:lnTo>
                    <a:pt x="4657005" y="0"/>
                  </a:lnTo>
                  <a:lnTo>
                    <a:pt x="5228505" y="0"/>
                  </a:lnTo>
                  <a:lnTo>
                    <a:pt x="5228505" y="95249"/>
                  </a:lnTo>
                  <a:close/>
                </a:path>
                <a:path w="7532369" h="3838575">
                  <a:moveTo>
                    <a:pt x="4561755" y="95249"/>
                  </a:moveTo>
                  <a:lnTo>
                    <a:pt x="3990255" y="95249"/>
                  </a:lnTo>
                  <a:lnTo>
                    <a:pt x="3990255" y="0"/>
                  </a:lnTo>
                  <a:lnTo>
                    <a:pt x="4561755" y="0"/>
                  </a:lnTo>
                  <a:lnTo>
                    <a:pt x="4561755" y="95249"/>
                  </a:lnTo>
                  <a:close/>
                </a:path>
                <a:path w="7532369" h="3838575">
                  <a:moveTo>
                    <a:pt x="3895005" y="95249"/>
                  </a:moveTo>
                  <a:lnTo>
                    <a:pt x="3323506" y="95249"/>
                  </a:lnTo>
                  <a:lnTo>
                    <a:pt x="3323506" y="0"/>
                  </a:lnTo>
                  <a:lnTo>
                    <a:pt x="3895005" y="0"/>
                  </a:lnTo>
                  <a:lnTo>
                    <a:pt x="3895005" y="95249"/>
                  </a:lnTo>
                  <a:close/>
                </a:path>
                <a:path w="7532369" h="3838575">
                  <a:moveTo>
                    <a:pt x="3228255" y="95249"/>
                  </a:moveTo>
                  <a:lnTo>
                    <a:pt x="2656756" y="95249"/>
                  </a:lnTo>
                  <a:lnTo>
                    <a:pt x="2656756" y="0"/>
                  </a:lnTo>
                  <a:lnTo>
                    <a:pt x="3228255" y="0"/>
                  </a:lnTo>
                  <a:lnTo>
                    <a:pt x="3228255" y="95249"/>
                  </a:lnTo>
                  <a:close/>
                </a:path>
                <a:path w="7532369" h="3838575">
                  <a:moveTo>
                    <a:pt x="2561505" y="95249"/>
                  </a:moveTo>
                  <a:lnTo>
                    <a:pt x="1990006" y="95249"/>
                  </a:lnTo>
                  <a:lnTo>
                    <a:pt x="1990006" y="0"/>
                  </a:lnTo>
                  <a:lnTo>
                    <a:pt x="2561505" y="0"/>
                  </a:lnTo>
                  <a:lnTo>
                    <a:pt x="2561505" y="95249"/>
                  </a:lnTo>
                  <a:close/>
                </a:path>
                <a:path w="7532369" h="3838575">
                  <a:moveTo>
                    <a:pt x="1894756" y="95249"/>
                  </a:moveTo>
                  <a:lnTo>
                    <a:pt x="1323256" y="95249"/>
                  </a:lnTo>
                  <a:lnTo>
                    <a:pt x="1323256" y="0"/>
                  </a:lnTo>
                  <a:lnTo>
                    <a:pt x="1894756" y="0"/>
                  </a:lnTo>
                  <a:lnTo>
                    <a:pt x="1894756" y="95249"/>
                  </a:lnTo>
                  <a:close/>
                </a:path>
                <a:path w="7532369" h="3838575">
                  <a:moveTo>
                    <a:pt x="690166" y="136103"/>
                  </a:moveTo>
                  <a:lnTo>
                    <a:pt x="661130" y="45658"/>
                  </a:lnTo>
                  <a:lnTo>
                    <a:pt x="677405" y="40327"/>
                  </a:lnTo>
                  <a:lnTo>
                    <a:pt x="721382" y="28232"/>
                  </a:lnTo>
                  <a:lnTo>
                    <a:pt x="766180" y="18214"/>
                  </a:lnTo>
                  <a:lnTo>
                    <a:pt x="811746" y="10327"/>
                  </a:lnTo>
                  <a:lnTo>
                    <a:pt x="858024" y="4626"/>
                  </a:lnTo>
                  <a:lnTo>
                    <a:pt x="904960" y="1165"/>
                  </a:lnTo>
                  <a:lnTo>
                    <a:pt x="952499" y="0"/>
                  </a:lnTo>
                  <a:lnTo>
                    <a:pt x="1228006" y="0"/>
                  </a:lnTo>
                  <a:lnTo>
                    <a:pt x="1228006" y="95249"/>
                  </a:lnTo>
                  <a:lnTo>
                    <a:pt x="952488" y="95249"/>
                  </a:lnTo>
                  <a:lnTo>
                    <a:pt x="898773" y="96884"/>
                  </a:lnTo>
                  <a:lnTo>
                    <a:pt x="845684" y="101786"/>
                  </a:lnTo>
                  <a:lnTo>
                    <a:pt x="793219" y="109957"/>
                  </a:lnTo>
                  <a:lnTo>
                    <a:pt x="741380" y="121396"/>
                  </a:lnTo>
                  <a:lnTo>
                    <a:pt x="690166" y="136103"/>
                  </a:lnTo>
                  <a:close/>
                </a:path>
                <a:path w="7532369" h="3838575">
                  <a:moveTo>
                    <a:pt x="225748" y="497600"/>
                  </a:moveTo>
                  <a:lnTo>
                    <a:pt x="145267" y="447106"/>
                  </a:lnTo>
                  <a:lnTo>
                    <a:pt x="153453" y="433853"/>
                  </a:lnTo>
                  <a:lnTo>
                    <a:pt x="178557" y="397156"/>
                  </a:lnTo>
                  <a:lnTo>
                    <a:pt x="205302" y="361716"/>
                  </a:lnTo>
                  <a:lnTo>
                    <a:pt x="233632" y="327590"/>
                  </a:lnTo>
                  <a:lnTo>
                    <a:pt x="263493" y="294830"/>
                  </a:lnTo>
                  <a:lnTo>
                    <a:pt x="294830" y="263493"/>
                  </a:lnTo>
                  <a:lnTo>
                    <a:pt x="327590" y="233632"/>
                  </a:lnTo>
                  <a:lnTo>
                    <a:pt x="361716" y="205302"/>
                  </a:lnTo>
                  <a:lnTo>
                    <a:pt x="397156" y="178557"/>
                  </a:lnTo>
                  <a:lnTo>
                    <a:pt x="433853" y="153453"/>
                  </a:lnTo>
                  <a:lnTo>
                    <a:pt x="471754" y="130044"/>
                  </a:lnTo>
                  <a:lnTo>
                    <a:pt x="510805" y="108384"/>
                  </a:lnTo>
                  <a:lnTo>
                    <a:pt x="550949" y="88527"/>
                  </a:lnTo>
                  <a:lnTo>
                    <a:pt x="572056" y="79304"/>
                  </a:lnTo>
                  <a:lnTo>
                    <a:pt x="610037" y="166359"/>
                  </a:lnTo>
                  <a:lnTo>
                    <a:pt x="562458" y="188753"/>
                  </a:lnTo>
                  <a:lnTo>
                    <a:pt x="516912" y="213532"/>
                  </a:lnTo>
                  <a:lnTo>
                    <a:pt x="473399" y="240695"/>
                  </a:lnTo>
                  <a:lnTo>
                    <a:pt x="431920" y="270243"/>
                  </a:lnTo>
                  <a:lnTo>
                    <a:pt x="392475" y="302175"/>
                  </a:lnTo>
                  <a:lnTo>
                    <a:pt x="355062" y="336491"/>
                  </a:lnTo>
                  <a:lnTo>
                    <a:pt x="319684" y="373191"/>
                  </a:lnTo>
                  <a:lnTo>
                    <a:pt x="286338" y="412277"/>
                  </a:lnTo>
                  <a:lnTo>
                    <a:pt x="255027" y="453746"/>
                  </a:lnTo>
                  <a:lnTo>
                    <a:pt x="225748" y="497600"/>
                  </a:lnTo>
                  <a:close/>
                </a:path>
                <a:path w="7532369" h="3838575">
                  <a:moveTo>
                    <a:pt x="95250" y="1523987"/>
                  </a:moveTo>
                  <a:lnTo>
                    <a:pt x="0" y="1523987"/>
                  </a:lnTo>
                  <a:lnTo>
                    <a:pt x="0" y="952487"/>
                  </a:lnTo>
                  <a:lnTo>
                    <a:pt x="1165" y="904960"/>
                  </a:lnTo>
                  <a:lnTo>
                    <a:pt x="4626" y="858024"/>
                  </a:lnTo>
                  <a:lnTo>
                    <a:pt x="10327" y="811746"/>
                  </a:lnTo>
                  <a:lnTo>
                    <a:pt x="18214" y="766180"/>
                  </a:lnTo>
                  <a:lnTo>
                    <a:pt x="28232" y="721382"/>
                  </a:lnTo>
                  <a:lnTo>
                    <a:pt x="40327" y="677405"/>
                  </a:lnTo>
                  <a:lnTo>
                    <a:pt x="54445" y="634304"/>
                  </a:lnTo>
                  <a:lnTo>
                    <a:pt x="70529" y="592134"/>
                  </a:lnTo>
                  <a:lnTo>
                    <a:pt x="88527" y="550950"/>
                  </a:lnTo>
                  <a:lnTo>
                    <a:pt x="98797" y="530187"/>
                  </a:lnTo>
                  <a:lnTo>
                    <a:pt x="183900" y="572366"/>
                  </a:lnTo>
                  <a:lnTo>
                    <a:pt x="163123" y="617432"/>
                  </a:lnTo>
                  <a:lnTo>
                    <a:pt x="145116" y="663198"/>
                  </a:lnTo>
                  <a:lnTo>
                    <a:pt x="129879" y="709664"/>
                  </a:lnTo>
                  <a:lnTo>
                    <a:pt x="117413" y="756829"/>
                  </a:lnTo>
                  <a:lnTo>
                    <a:pt x="107717" y="804694"/>
                  </a:lnTo>
                  <a:lnTo>
                    <a:pt x="100791" y="853258"/>
                  </a:lnTo>
                  <a:lnTo>
                    <a:pt x="96635" y="902523"/>
                  </a:lnTo>
                  <a:lnTo>
                    <a:pt x="95250" y="952487"/>
                  </a:lnTo>
                  <a:lnTo>
                    <a:pt x="95250" y="1523987"/>
                  </a:lnTo>
                  <a:close/>
                </a:path>
              </a:pathLst>
            </a:custGeom>
            <a:solidFill>
              <a:srgbClr val="000000">
                <a:alpha val="55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51963" y="376759"/>
            <a:ext cx="7959090" cy="1913255"/>
          </a:xfrm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7430"/>
              </a:lnSpc>
              <a:spcBef>
                <a:spcPts val="204"/>
              </a:spcBef>
            </a:pPr>
            <a:r>
              <a:rPr dirty="0" sz="6200" spc="95">
                <a:solidFill>
                  <a:srgbClr val="F1F1F1"/>
                </a:solidFill>
              </a:rPr>
              <a:t>I</a:t>
            </a:r>
            <a:r>
              <a:rPr dirty="0" sz="6200" spc="515">
                <a:solidFill>
                  <a:srgbClr val="F1F1F1"/>
                </a:solidFill>
              </a:rPr>
              <a:t>N</a:t>
            </a:r>
            <a:r>
              <a:rPr dirty="0" sz="6200" spc="-135">
                <a:solidFill>
                  <a:srgbClr val="F1F1F1"/>
                </a:solidFill>
              </a:rPr>
              <a:t>T</a:t>
            </a:r>
            <a:r>
              <a:rPr dirty="0" sz="6200" spc="250">
                <a:solidFill>
                  <a:srgbClr val="F1F1F1"/>
                </a:solidFill>
              </a:rPr>
              <a:t>R</a:t>
            </a:r>
            <a:r>
              <a:rPr dirty="0" sz="6200" spc="505">
                <a:solidFill>
                  <a:srgbClr val="F1F1F1"/>
                </a:solidFill>
              </a:rPr>
              <a:t>O</a:t>
            </a:r>
            <a:r>
              <a:rPr dirty="0" sz="6200" spc="515">
                <a:solidFill>
                  <a:srgbClr val="F1F1F1"/>
                </a:solidFill>
              </a:rPr>
              <a:t>D</a:t>
            </a:r>
            <a:r>
              <a:rPr dirty="0" sz="6200" spc="160">
                <a:solidFill>
                  <a:srgbClr val="F1F1F1"/>
                </a:solidFill>
              </a:rPr>
              <a:t>U</a:t>
            </a:r>
            <a:r>
              <a:rPr dirty="0" sz="6200" spc="925">
                <a:solidFill>
                  <a:srgbClr val="F1F1F1"/>
                </a:solidFill>
              </a:rPr>
              <a:t>C</a:t>
            </a:r>
            <a:r>
              <a:rPr dirty="0" sz="6200" spc="-135">
                <a:solidFill>
                  <a:srgbClr val="F1F1F1"/>
                </a:solidFill>
              </a:rPr>
              <a:t>T</a:t>
            </a:r>
            <a:r>
              <a:rPr dirty="0" sz="6200" spc="95">
                <a:solidFill>
                  <a:srgbClr val="F1F1F1"/>
                </a:solidFill>
              </a:rPr>
              <a:t>I</a:t>
            </a:r>
            <a:r>
              <a:rPr dirty="0" sz="6200" spc="505">
                <a:solidFill>
                  <a:srgbClr val="F1F1F1"/>
                </a:solidFill>
              </a:rPr>
              <a:t>O</a:t>
            </a:r>
            <a:r>
              <a:rPr dirty="0" sz="6200" spc="520">
                <a:solidFill>
                  <a:srgbClr val="F1F1F1"/>
                </a:solidFill>
              </a:rPr>
              <a:t>N</a:t>
            </a:r>
            <a:r>
              <a:rPr dirty="0" sz="6200" spc="-555">
                <a:solidFill>
                  <a:srgbClr val="F1F1F1"/>
                </a:solidFill>
              </a:rPr>
              <a:t> </a:t>
            </a:r>
            <a:r>
              <a:rPr dirty="0" sz="6200" spc="-135">
                <a:solidFill>
                  <a:srgbClr val="F1F1F1"/>
                </a:solidFill>
              </a:rPr>
              <a:t>T</a:t>
            </a:r>
            <a:r>
              <a:rPr dirty="0" sz="6200" spc="315">
                <a:solidFill>
                  <a:srgbClr val="F1F1F1"/>
                </a:solidFill>
              </a:rPr>
              <a:t>O  </a:t>
            </a:r>
            <a:r>
              <a:rPr dirty="0" sz="6200" spc="1035">
                <a:solidFill>
                  <a:srgbClr val="65FFE7"/>
                </a:solidFill>
              </a:rPr>
              <a:t>W</a:t>
            </a:r>
            <a:r>
              <a:rPr dirty="0" sz="6200" spc="505">
                <a:solidFill>
                  <a:srgbClr val="65FFE7"/>
                </a:solidFill>
              </a:rPr>
              <a:t>O</a:t>
            </a:r>
            <a:r>
              <a:rPr dirty="0" sz="6200" spc="250">
                <a:solidFill>
                  <a:srgbClr val="65FFE7"/>
                </a:solidFill>
              </a:rPr>
              <a:t>R</a:t>
            </a:r>
            <a:r>
              <a:rPr dirty="0" sz="6200" spc="520">
                <a:solidFill>
                  <a:srgbClr val="65FFE7"/>
                </a:solidFill>
              </a:rPr>
              <a:t>D</a:t>
            </a:r>
            <a:r>
              <a:rPr dirty="0" sz="6200" spc="-555">
                <a:solidFill>
                  <a:srgbClr val="65FFE7"/>
                </a:solidFill>
              </a:rPr>
              <a:t> </a:t>
            </a:r>
            <a:r>
              <a:rPr dirty="0" sz="6200" spc="220">
                <a:solidFill>
                  <a:srgbClr val="65FFE7"/>
                </a:solidFill>
              </a:rPr>
              <a:t>P</a:t>
            </a:r>
            <a:r>
              <a:rPr dirty="0" sz="6200" spc="250">
                <a:solidFill>
                  <a:srgbClr val="65FFE7"/>
                </a:solidFill>
              </a:rPr>
              <a:t>R</a:t>
            </a:r>
            <a:r>
              <a:rPr dirty="0" sz="6200" spc="505">
                <a:solidFill>
                  <a:srgbClr val="65FFE7"/>
                </a:solidFill>
              </a:rPr>
              <a:t>O</a:t>
            </a:r>
            <a:r>
              <a:rPr dirty="0" sz="6200" spc="925">
                <a:solidFill>
                  <a:srgbClr val="65FFE7"/>
                </a:solidFill>
              </a:rPr>
              <a:t>C</a:t>
            </a:r>
            <a:r>
              <a:rPr dirty="0" sz="6200" spc="-180">
                <a:solidFill>
                  <a:srgbClr val="65FFE7"/>
                </a:solidFill>
              </a:rPr>
              <a:t>E</a:t>
            </a:r>
            <a:r>
              <a:rPr dirty="0" sz="6200" spc="635">
                <a:solidFill>
                  <a:srgbClr val="65FFE7"/>
                </a:solidFill>
              </a:rPr>
              <a:t>SS</a:t>
            </a:r>
            <a:r>
              <a:rPr dirty="0" sz="6200" spc="505">
                <a:solidFill>
                  <a:srgbClr val="65FFE7"/>
                </a:solidFill>
              </a:rPr>
              <a:t>O</a:t>
            </a:r>
            <a:r>
              <a:rPr dirty="0" sz="6200" spc="250">
                <a:solidFill>
                  <a:srgbClr val="65FFE7"/>
                </a:solidFill>
              </a:rPr>
              <a:t>R</a:t>
            </a:r>
            <a:r>
              <a:rPr dirty="0" sz="6200" spc="640">
                <a:solidFill>
                  <a:srgbClr val="65FFE7"/>
                </a:solidFill>
              </a:rPr>
              <a:t>S</a:t>
            </a:r>
            <a:endParaRPr sz="6200"/>
          </a:p>
        </p:txBody>
      </p:sp>
      <p:sp>
        <p:nvSpPr>
          <p:cNvPr id="18" name="object 18"/>
          <p:cNvSpPr txBox="1"/>
          <p:nvPr/>
        </p:nvSpPr>
        <p:spPr>
          <a:xfrm>
            <a:off x="1424670" y="3493502"/>
            <a:ext cx="6753225" cy="5253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  <a:tabLst>
                <a:tab pos="473075" algn="l"/>
                <a:tab pos="1655445" algn="l"/>
                <a:tab pos="3808729" algn="l"/>
                <a:tab pos="4305935" algn="l"/>
                <a:tab pos="6211570" algn="l"/>
              </a:tabLst>
            </a:pP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100" spc="-5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14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10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100" spc="14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13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10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100" spc="2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100" spc="1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100" spc="3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310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10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1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100" spc="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3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10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100" spc="-3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100" spc="14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100" spc="37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100" spc="1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1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3100" spc="-12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100" spc="7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100" spc="-100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dirty="0" sz="3100" spc="95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dirty="0" sz="31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125">
                <a:solidFill>
                  <a:srgbClr val="FFFFFF"/>
                </a:solidFill>
                <a:latin typeface="Lucida Sans Unicode"/>
                <a:cs typeface="Lucida Sans Unicode"/>
              </a:rPr>
              <a:t>&amp;</a:t>
            </a:r>
            <a:r>
              <a:rPr dirty="0" sz="31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50">
                <a:solidFill>
                  <a:srgbClr val="FFFFFF"/>
                </a:solidFill>
                <a:latin typeface="Lucida Sans Unicode"/>
                <a:cs typeface="Lucida Sans Unicode"/>
              </a:rPr>
              <a:t>formatting</a:t>
            </a:r>
            <a:r>
              <a:rPr dirty="0" sz="31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Lucida Sans Unicode"/>
                <a:cs typeface="Lucida Sans Unicode"/>
              </a:rPr>
              <a:t>documents.</a:t>
            </a: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975"/>
              </a:spcBef>
            </a:pPr>
            <a:r>
              <a:rPr dirty="0" sz="3600" spc="9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dirty="0" sz="3600" spc="-2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80">
                <a:solidFill>
                  <a:srgbClr val="FFFFFF"/>
                </a:solidFill>
                <a:latin typeface="Lucida Sans Unicode"/>
                <a:cs typeface="Lucida Sans Unicode"/>
              </a:rPr>
              <a:t>include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220"/>
              </a:spcBef>
            </a:pPr>
            <a:r>
              <a:rPr dirty="0" sz="3500" spc="-3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475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dirty="0" sz="3500" spc="-4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8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33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4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6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1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3500">
              <a:latin typeface="Lucida Sans Unicode"/>
              <a:cs typeface="Lucida Sans Unicode"/>
            </a:endParaRPr>
          </a:p>
          <a:p>
            <a:pPr marL="12700" marR="32384">
              <a:lnSpc>
                <a:spcPct val="201200"/>
              </a:lnSpc>
            </a:pP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Insert </a:t>
            </a:r>
            <a:r>
              <a:rPr dirty="0" sz="3500" spc="100">
                <a:solidFill>
                  <a:srgbClr val="FFFFFF"/>
                </a:solidFill>
                <a:latin typeface="Lucida Sans Unicode"/>
                <a:cs typeface="Lucida Sans Unicode"/>
              </a:rPr>
              <a:t>multimedia 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500" spc="105">
                <a:solidFill>
                  <a:srgbClr val="FFFFFF"/>
                </a:solidFill>
                <a:latin typeface="Lucida Sans Unicode"/>
                <a:cs typeface="Lucida Sans Unicode"/>
              </a:rPr>
              <a:t>tables </a:t>
            </a:r>
            <a:r>
              <a:rPr dirty="0" sz="3500" spc="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Spelling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1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500" spc="-1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04">
                <a:solidFill>
                  <a:srgbClr val="FFFFFF"/>
                </a:solidFill>
                <a:latin typeface="Lucida Sans Unicode"/>
                <a:cs typeface="Lucida Sans Unicode"/>
              </a:rPr>
              <a:t>grammar</a:t>
            </a:r>
            <a:r>
              <a:rPr dirty="0" sz="35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20">
                <a:solidFill>
                  <a:srgbClr val="FFFFFF"/>
                </a:solidFill>
                <a:latin typeface="Lucida Sans Unicode"/>
                <a:cs typeface="Lucida Sans Unicode"/>
              </a:rPr>
              <a:t>checks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2995" y="83649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16" y="50939"/>
                  </a:moveTo>
                  <a:lnTo>
                    <a:pt x="281952" y="22212"/>
                  </a:lnTo>
                  <a:lnTo>
                    <a:pt x="230327" y="3784"/>
                  </a:lnTo>
                  <a:lnTo>
                    <a:pt x="192112" y="0"/>
                  </a:lnTo>
                  <a:lnTo>
                    <a:pt x="172821" y="965"/>
                  </a:lnTo>
                  <a:lnTo>
                    <a:pt x="135356" y="8534"/>
                  </a:lnTo>
                  <a:lnTo>
                    <a:pt x="84823" y="32727"/>
                  </a:lnTo>
                  <a:lnTo>
                    <a:pt x="43764" y="70053"/>
                  </a:lnTo>
                  <a:lnTo>
                    <a:pt x="15113" y="117360"/>
                  </a:lnTo>
                  <a:lnTo>
                    <a:pt x="3797" y="153924"/>
                  </a:lnTo>
                  <a:lnTo>
                    <a:pt x="0" y="192163"/>
                  </a:lnTo>
                  <a:lnTo>
                    <a:pt x="952" y="211455"/>
                  </a:lnTo>
                  <a:lnTo>
                    <a:pt x="8521" y="248932"/>
                  </a:lnTo>
                  <a:lnTo>
                    <a:pt x="17183" y="271602"/>
                  </a:lnTo>
                  <a:lnTo>
                    <a:pt x="18275" y="274091"/>
                  </a:lnTo>
                  <a:lnTo>
                    <a:pt x="77279" y="274091"/>
                  </a:lnTo>
                  <a:lnTo>
                    <a:pt x="66217" y="255752"/>
                  </a:lnTo>
                  <a:lnTo>
                    <a:pt x="57962" y="235813"/>
                  </a:lnTo>
                  <a:lnTo>
                    <a:pt x="52819" y="214515"/>
                  </a:lnTo>
                  <a:lnTo>
                    <a:pt x="51041" y="192112"/>
                  </a:lnTo>
                  <a:lnTo>
                    <a:pt x="58242" y="147561"/>
                  </a:lnTo>
                  <a:lnTo>
                    <a:pt x="78295" y="108813"/>
                  </a:lnTo>
                  <a:lnTo>
                    <a:pt x="108851" y="78232"/>
                  </a:lnTo>
                  <a:lnTo>
                    <a:pt x="147561" y="58153"/>
                  </a:lnTo>
                  <a:lnTo>
                    <a:pt x="192112" y="50939"/>
                  </a:lnTo>
                  <a:lnTo>
                    <a:pt x="322516" y="50939"/>
                  </a:lnTo>
                  <a:close/>
                </a:path>
                <a:path w="381000" h="381000">
                  <a:moveTo>
                    <a:pt x="380961" y="157213"/>
                  </a:moveTo>
                  <a:lnTo>
                    <a:pt x="369100" y="117386"/>
                  </a:lnTo>
                  <a:lnTo>
                    <a:pt x="192112" y="110515"/>
                  </a:lnTo>
                  <a:lnTo>
                    <a:pt x="176022" y="112077"/>
                  </a:lnTo>
                  <a:lnTo>
                    <a:pt x="134264" y="134404"/>
                  </a:lnTo>
                  <a:lnTo>
                    <a:pt x="111836" y="176161"/>
                  </a:lnTo>
                  <a:lnTo>
                    <a:pt x="110274" y="192163"/>
                  </a:lnTo>
                  <a:lnTo>
                    <a:pt x="110274" y="192354"/>
                  </a:lnTo>
                  <a:lnTo>
                    <a:pt x="123977" y="237604"/>
                  </a:lnTo>
                  <a:lnTo>
                    <a:pt x="160769" y="267830"/>
                  </a:lnTo>
                  <a:lnTo>
                    <a:pt x="192087" y="274002"/>
                  </a:lnTo>
                  <a:lnTo>
                    <a:pt x="208178" y="272440"/>
                  </a:lnTo>
                  <a:lnTo>
                    <a:pt x="249948" y="250151"/>
                  </a:lnTo>
                  <a:lnTo>
                    <a:pt x="192087" y="223177"/>
                  </a:lnTo>
                  <a:lnTo>
                    <a:pt x="180111" y="220738"/>
                  </a:lnTo>
                  <a:lnTo>
                    <a:pt x="170332" y="214109"/>
                  </a:lnTo>
                  <a:lnTo>
                    <a:pt x="163728" y="204304"/>
                  </a:lnTo>
                  <a:lnTo>
                    <a:pt x="161302" y="192354"/>
                  </a:lnTo>
                  <a:lnTo>
                    <a:pt x="163703" y="180390"/>
                  </a:lnTo>
                  <a:lnTo>
                    <a:pt x="170281" y="170586"/>
                  </a:lnTo>
                  <a:lnTo>
                    <a:pt x="180060" y="163957"/>
                  </a:lnTo>
                  <a:lnTo>
                    <a:pt x="192112" y="161518"/>
                  </a:lnTo>
                  <a:lnTo>
                    <a:pt x="329806" y="161417"/>
                  </a:lnTo>
                  <a:lnTo>
                    <a:pt x="331254" y="168935"/>
                  </a:lnTo>
                  <a:lnTo>
                    <a:pt x="332308" y="176580"/>
                  </a:lnTo>
                  <a:lnTo>
                    <a:pt x="332943" y="184327"/>
                  </a:lnTo>
                  <a:lnTo>
                    <a:pt x="333159" y="192163"/>
                  </a:lnTo>
                  <a:lnTo>
                    <a:pt x="325958" y="236715"/>
                  </a:lnTo>
                  <a:lnTo>
                    <a:pt x="305904" y="275463"/>
                  </a:lnTo>
                  <a:lnTo>
                    <a:pt x="275348" y="306057"/>
                  </a:lnTo>
                  <a:lnTo>
                    <a:pt x="236639" y="326136"/>
                  </a:lnTo>
                  <a:lnTo>
                    <a:pt x="192087" y="333349"/>
                  </a:lnTo>
                  <a:lnTo>
                    <a:pt x="61696" y="333349"/>
                  </a:lnTo>
                  <a:lnTo>
                    <a:pt x="74409" y="344144"/>
                  </a:lnTo>
                  <a:lnTo>
                    <a:pt x="117221" y="369163"/>
                  </a:lnTo>
                  <a:lnTo>
                    <a:pt x="153784" y="380492"/>
                  </a:lnTo>
                  <a:lnTo>
                    <a:pt x="157187" y="381000"/>
                  </a:lnTo>
                  <a:lnTo>
                    <a:pt x="226872" y="381000"/>
                  </a:lnTo>
                  <a:lnTo>
                    <a:pt x="266890" y="369163"/>
                  </a:lnTo>
                  <a:lnTo>
                    <a:pt x="314172" y="340512"/>
                  </a:lnTo>
                  <a:lnTo>
                    <a:pt x="351497" y="299427"/>
                  </a:lnTo>
                  <a:lnTo>
                    <a:pt x="375691" y="248894"/>
                  </a:lnTo>
                  <a:lnTo>
                    <a:pt x="380961" y="226707"/>
                  </a:lnTo>
                  <a:lnTo>
                    <a:pt x="380961" y="161417"/>
                  </a:lnTo>
                  <a:lnTo>
                    <a:pt x="380961" y="157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060786" y="5143512"/>
              <a:ext cx="6196330" cy="4114800"/>
            </a:xfrm>
            <a:custGeom>
              <a:avLst/>
              <a:gdLst/>
              <a:ahLst/>
              <a:cxnLst/>
              <a:rect l="l" t="t" r="r" b="b"/>
              <a:pathLst>
                <a:path w="6196330" h="4114800">
                  <a:moveTo>
                    <a:pt x="618566" y="2434577"/>
                  </a:moveTo>
                  <a:lnTo>
                    <a:pt x="610908" y="2387219"/>
                  </a:lnTo>
                  <a:lnTo>
                    <a:pt x="589584" y="2346045"/>
                  </a:lnTo>
                  <a:lnTo>
                    <a:pt x="577519" y="2333993"/>
                  </a:lnTo>
                  <a:lnTo>
                    <a:pt x="569163" y="2325636"/>
                  </a:lnTo>
                  <a:lnTo>
                    <a:pt x="569163" y="2434577"/>
                  </a:lnTo>
                  <a:lnTo>
                    <a:pt x="569163" y="2753106"/>
                  </a:lnTo>
                  <a:lnTo>
                    <a:pt x="561238" y="2792209"/>
                  </a:lnTo>
                  <a:lnTo>
                    <a:pt x="539635" y="2824188"/>
                  </a:lnTo>
                  <a:lnTo>
                    <a:pt x="507657" y="2845778"/>
                  </a:lnTo>
                  <a:lnTo>
                    <a:pt x="468553" y="2853702"/>
                  </a:lnTo>
                  <a:lnTo>
                    <a:pt x="150012" y="2853702"/>
                  </a:lnTo>
                  <a:lnTo>
                    <a:pt x="110909" y="2845778"/>
                  </a:lnTo>
                  <a:lnTo>
                    <a:pt x="78930" y="2824188"/>
                  </a:lnTo>
                  <a:lnTo>
                    <a:pt x="57327" y="2792209"/>
                  </a:lnTo>
                  <a:lnTo>
                    <a:pt x="49403" y="2753106"/>
                  </a:lnTo>
                  <a:lnTo>
                    <a:pt x="49403" y="2434577"/>
                  </a:lnTo>
                  <a:lnTo>
                    <a:pt x="57327" y="2395486"/>
                  </a:lnTo>
                  <a:lnTo>
                    <a:pt x="78930" y="2363508"/>
                  </a:lnTo>
                  <a:lnTo>
                    <a:pt x="110909" y="2341918"/>
                  </a:lnTo>
                  <a:lnTo>
                    <a:pt x="150012" y="2333993"/>
                  </a:lnTo>
                  <a:lnTo>
                    <a:pt x="468553" y="2333993"/>
                  </a:lnTo>
                  <a:lnTo>
                    <a:pt x="507657" y="2341918"/>
                  </a:lnTo>
                  <a:lnTo>
                    <a:pt x="539635" y="2363508"/>
                  </a:lnTo>
                  <a:lnTo>
                    <a:pt x="561238" y="2395486"/>
                  </a:lnTo>
                  <a:lnTo>
                    <a:pt x="569163" y="2434577"/>
                  </a:lnTo>
                  <a:lnTo>
                    <a:pt x="569163" y="2325636"/>
                  </a:lnTo>
                  <a:lnTo>
                    <a:pt x="557098" y="2313559"/>
                  </a:lnTo>
                  <a:lnTo>
                    <a:pt x="515924" y="2292248"/>
                  </a:lnTo>
                  <a:lnTo>
                    <a:pt x="468553" y="2284590"/>
                  </a:lnTo>
                  <a:lnTo>
                    <a:pt x="150012" y="2284590"/>
                  </a:lnTo>
                  <a:lnTo>
                    <a:pt x="102641" y="2292248"/>
                  </a:lnTo>
                  <a:lnTo>
                    <a:pt x="61468" y="2313559"/>
                  </a:lnTo>
                  <a:lnTo>
                    <a:pt x="28981" y="2346045"/>
                  </a:lnTo>
                  <a:lnTo>
                    <a:pt x="7658" y="2387219"/>
                  </a:lnTo>
                  <a:lnTo>
                    <a:pt x="0" y="2434577"/>
                  </a:lnTo>
                  <a:lnTo>
                    <a:pt x="0" y="2753106"/>
                  </a:lnTo>
                  <a:lnTo>
                    <a:pt x="7658" y="2800464"/>
                  </a:lnTo>
                  <a:lnTo>
                    <a:pt x="28981" y="2841637"/>
                  </a:lnTo>
                  <a:lnTo>
                    <a:pt x="61468" y="2874124"/>
                  </a:lnTo>
                  <a:lnTo>
                    <a:pt x="102641" y="2895447"/>
                  </a:lnTo>
                  <a:lnTo>
                    <a:pt x="150012" y="2903105"/>
                  </a:lnTo>
                  <a:lnTo>
                    <a:pt x="468553" y="2903105"/>
                  </a:lnTo>
                  <a:lnTo>
                    <a:pt x="515924" y="2895447"/>
                  </a:lnTo>
                  <a:lnTo>
                    <a:pt x="557098" y="2874124"/>
                  </a:lnTo>
                  <a:lnTo>
                    <a:pt x="577519" y="2853702"/>
                  </a:lnTo>
                  <a:lnTo>
                    <a:pt x="589584" y="2841637"/>
                  </a:lnTo>
                  <a:lnTo>
                    <a:pt x="610908" y="2800464"/>
                  </a:lnTo>
                  <a:lnTo>
                    <a:pt x="618566" y="2753106"/>
                  </a:lnTo>
                  <a:lnTo>
                    <a:pt x="618566" y="2434577"/>
                  </a:lnTo>
                  <a:close/>
                </a:path>
                <a:path w="6196330" h="4114800">
                  <a:moveTo>
                    <a:pt x="1981492" y="3411601"/>
                  </a:moveTo>
                  <a:lnTo>
                    <a:pt x="1975764" y="3362058"/>
                  </a:lnTo>
                  <a:lnTo>
                    <a:pt x="1959470" y="3316554"/>
                  </a:lnTo>
                  <a:lnTo>
                    <a:pt x="1933905" y="3276396"/>
                  </a:lnTo>
                  <a:lnTo>
                    <a:pt x="1931924" y="3274415"/>
                  </a:lnTo>
                  <a:lnTo>
                    <a:pt x="1931924" y="3411601"/>
                  </a:lnTo>
                  <a:lnTo>
                    <a:pt x="1931924" y="3898328"/>
                  </a:lnTo>
                  <a:lnTo>
                    <a:pt x="1925955" y="3942613"/>
                  </a:lnTo>
                  <a:lnTo>
                    <a:pt x="1909127" y="3982440"/>
                  </a:lnTo>
                  <a:lnTo>
                    <a:pt x="1883041" y="4016184"/>
                  </a:lnTo>
                  <a:lnTo>
                    <a:pt x="1849285" y="4042283"/>
                  </a:lnTo>
                  <a:lnTo>
                    <a:pt x="1809457" y="4059097"/>
                  </a:lnTo>
                  <a:lnTo>
                    <a:pt x="1765173" y="4065066"/>
                  </a:lnTo>
                  <a:lnTo>
                    <a:pt x="1278407" y="4065066"/>
                  </a:lnTo>
                  <a:lnTo>
                    <a:pt x="1234122" y="4059097"/>
                  </a:lnTo>
                  <a:lnTo>
                    <a:pt x="1194295" y="4042283"/>
                  </a:lnTo>
                  <a:lnTo>
                    <a:pt x="1160538" y="4016184"/>
                  </a:lnTo>
                  <a:lnTo>
                    <a:pt x="1134452" y="3982440"/>
                  </a:lnTo>
                  <a:lnTo>
                    <a:pt x="1117625" y="3942613"/>
                  </a:lnTo>
                  <a:lnTo>
                    <a:pt x="1111656" y="3898328"/>
                  </a:lnTo>
                  <a:lnTo>
                    <a:pt x="1111656" y="3411601"/>
                  </a:lnTo>
                  <a:lnTo>
                    <a:pt x="1117625" y="3367316"/>
                  </a:lnTo>
                  <a:lnTo>
                    <a:pt x="1134452" y="3327501"/>
                  </a:lnTo>
                  <a:lnTo>
                    <a:pt x="1160538" y="3293745"/>
                  </a:lnTo>
                  <a:lnTo>
                    <a:pt x="1194295" y="3267659"/>
                  </a:lnTo>
                  <a:lnTo>
                    <a:pt x="1234122" y="3250831"/>
                  </a:lnTo>
                  <a:lnTo>
                    <a:pt x="1278407" y="3244862"/>
                  </a:lnTo>
                  <a:lnTo>
                    <a:pt x="1765173" y="3244862"/>
                  </a:lnTo>
                  <a:lnTo>
                    <a:pt x="1809457" y="3250831"/>
                  </a:lnTo>
                  <a:lnTo>
                    <a:pt x="1849285" y="3267659"/>
                  </a:lnTo>
                  <a:lnTo>
                    <a:pt x="1883041" y="3293745"/>
                  </a:lnTo>
                  <a:lnTo>
                    <a:pt x="1909127" y="3327501"/>
                  </a:lnTo>
                  <a:lnTo>
                    <a:pt x="1925955" y="3367316"/>
                  </a:lnTo>
                  <a:lnTo>
                    <a:pt x="1931924" y="3411601"/>
                  </a:lnTo>
                  <a:lnTo>
                    <a:pt x="1931924" y="3274415"/>
                  </a:lnTo>
                  <a:lnTo>
                    <a:pt x="1902383" y="3244862"/>
                  </a:lnTo>
                  <a:lnTo>
                    <a:pt x="1860219" y="3217316"/>
                  </a:lnTo>
                  <a:lnTo>
                    <a:pt x="1814715" y="3201022"/>
                  </a:lnTo>
                  <a:lnTo>
                    <a:pt x="1765173" y="3195307"/>
                  </a:lnTo>
                  <a:lnTo>
                    <a:pt x="1278407" y="3195307"/>
                  </a:lnTo>
                  <a:lnTo>
                    <a:pt x="1228864" y="3201022"/>
                  </a:lnTo>
                  <a:lnTo>
                    <a:pt x="1183360" y="3217316"/>
                  </a:lnTo>
                  <a:lnTo>
                    <a:pt x="1143190" y="3242881"/>
                  </a:lnTo>
                  <a:lnTo>
                    <a:pt x="1109675" y="3276396"/>
                  </a:lnTo>
                  <a:lnTo>
                    <a:pt x="1084110" y="3316554"/>
                  </a:lnTo>
                  <a:lnTo>
                    <a:pt x="1067816" y="3362058"/>
                  </a:lnTo>
                  <a:lnTo>
                    <a:pt x="1062088" y="3411601"/>
                  </a:lnTo>
                  <a:lnTo>
                    <a:pt x="1062088" y="3898328"/>
                  </a:lnTo>
                  <a:lnTo>
                    <a:pt x="1067816" y="3947871"/>
                  </a:lnTo>
                  <a:lnTo>
                    <a:pt x="1084110" y="3993375"/>
                  </a:lnTo>
                  <a:lnTo>
                    <a:pt x="1109675" y="4033545"/>
                  </a:lnTo>
                  <a:lnTo>
                    <a:pt x="1143190" y="4067060"/>
                  </a:lnTo>
                  <a:lnTo>
                    <a:pt x="1183360" y="4092613"/>
                  </a:lnTo>
                  <a:lnTo>
                    <a:pt x="1228864" y="4108907"/>
                  </a:lnTo>
                  <a:lnTo>
                    <a:pt x="1278407" y="4114635"/>
                  </a:lnTo>
                  <a:lnTo>
                    <a:pt x="1765173" y="4114635"/>
                  </a:lnTo>
                  <a:lnTo>
                    <a:pt x="1814703" y="4108907"/>
                  </a:lnTo>
                  <a:lnTo>
                    <a:pt x="1860194" y="4092613"/>
                  </a:lnTo>
                  <a:lnTo>
                    <a:pt x="1900339" y="4067060"/>
                  </a:lnTo>
                  <a:lnTo>
                    <a:pt x="1933841" y="4033545"/>
                  </a:lnTo>
                  <a:lnTo>
                    <a:pt x="1959394" y="3993375"/>
                  </a:lnTo>
                  <a:lnTo>
                    <a:pt x="1975713" y="3947871"/>
                  </a:lnTo>
                  <a:lnTo>
                    <a:pt x="1981492" y="3898328"/>
                  </a:lnTo>
                  <a:lnTo>
                    <a:pt x="1981492" y="3411601"/>
                  </a:lnTo>
                  <a:close/>
                </a:path>
                <a:path w="6196330" h="4114800">
                  <a:moveTo>
                    <a:pt x="2550477" y="1965083"/>
                  </a:moveTo>
                  <a:lnTo>
                    <a:pt x="2542819" y="1917725"/>
                  </a:lnTo>
                  <a:lnTo>
                    <a:pt x="2521508" y="1876552"/>
                  </a:lnTo>
                  <a:lnTo>
                    <a:pt x="2509609" y="1864652"/>
                  </a:lnTo>
                  <a:lnTo>
                    <a:pt x="2501074" y="1856130"/>
                  </a:lnTo>
                  <a:lnTo>
                    <a:pt x="2501074" y="2283777"/>
                  </a:lnTo>
                  <a:lnTo>
                    <a:pt x="2493149" y="2322868"/>
                  </a:lnTo>
                  <a:lnTo>
                    <a:pt x="2471559" y="2354846"/>
                  </a:lnTo>
                  <a:lnTo>
                    <a:pt x="2439568" y="2376436"/>
                  </a:lnTo>
                  <a:lnTo>
                    <a:pt x="2400477" y="2384361"/>
                  </a:lnTo>
                  <a:lnTo>
                    <a:pt x="2081923" y="2384361"/>
                  </a:lnTo>
                  <a:lnTo>
                    <a:pt x="2042833" y="2376436"/>
                  </a:lnTo>
                  <a:lnTo>
                    <a:pt x="2010841" y="2354846"/>
                  </a:lnTo>
                  <a:lnTo>
                    <a:pt x="1989251" y="2322868"/>
                  </a:lnTo>
                  <a:lnTo>
                    <a:pt x="1981327" y="2283777"/>
                  </a:lnTo>
                  <a:lnTo>
                    <a:pt x="1981352" y="1965083"/>
                  </a:lnTo>
                  <a:lnTo>
                    <a:pt x="1989251" y="1926158"/>
                  </a:lnTo>
                  <a:lnTo>
                    <a:pt x="2010841" y="1894166"/>
                  </a:lnTo>
                  <a:lnTo>
                    <a:pt x="2042833" y="1872576"/>
                  </a:lnTo>
                  <a:lnTo>
                    <a:pt x="2081923" y="1864652"/>
                  </a:lnTo>
                  <a:lnTo>
                    <a:pt x="2400477" y="1864652"/>
                  </a:lnTo>
                  <a:lnTo>
                    <a:pt x="2439568" y="1872576"/>
                  </a:lnTo>
                  <a:lnTo>
                    <a:pt x="2471559" y="1894166"/>
                  </a:lnTo>
                  <a:lnTo>
                    <a:pt x="2493149" y="1926158"/>
                  </a:lnTo>
                  <a:lnTo>
                    <a:pt x="2501049" y="1965083"/>
                  </a:lnTo>
                  <a:lnTo>
                    <a:pt x="2501074" y="2283777"/>
                  </a:lnTo>
                  <a:lnTo>
                    <a:pt x="2501074" y="1856130"/>
                  </a:lnTo>
                  <a:lnTo>
                    <a:pt x="2489009" y="1844065"/>
                  </a:lnTo>
                  <a:lnTo>
                    <a:pt x="2447836" y="1822742"/>
                  </a:lnTo>
                  <a:lnTo>
                    <a:pt x="2400477" y="1815084"/>
                  </a:lnTo>
                  <a:lnTo>
                    <a:pt x="2081923" y="1815084"/>
                  </a:lnTo>
                  <a:lnTo>
                    <a:pt x="2034565" y="1822742"/>
                  </a:lnTo>
                  <a:lnTo>
                    <a:pt x="1993392" y="1844065"/>
                  </a:lnTo>
                  <a:lnTo>
                    <a:pt x="1960892" y="1876552"/>
                  </a:lnTo>
                  <a:lnTo>
                    <a:pt x="1939582" y="1917725"/>
                  </a:lnTo>
                  <a:lnTo>
                    <a:pt x="1931924" y="1965083"/>
                  </a:lnTo>
                  <a:lnTo>
                    <a:pt x="1931949" y="2283777"/>
                  </a:lnTo>
                  <a:lnTo>
                    <a:pt x="1939582" y="2330970"/>
                  </a:lnTo>
                  <a:lnTo>
                    <a:pt x="1960892" y="2372144"/>
                  </a:lnTo>
                  <a:lnTo>
                    <a:pt x="1993392" y="2404630"/>
                  </a:lnTo>
                  <a:lnTo>
                    <a:pt x="2034565" y="2425954"/>
                  </a:lnTo>
                  <a:lnTo>
                    <a:pt x="2081923" y="2433612"/>
                  </a:lnTo>
                  <a:lnTo>
                    <a:pt x="2400477" y="2433612"/>
                  </a:lnTo>
                  <a:lnTo>
                    <a:pt x="2447836" y="2425954"/>
                  </a:lnTo>
                  <a:lnTo>
                    <a:pt x="2489009" y="2404630"/>
                  </a:lnTo>
                  <a:lnTo>
                    <a:pt x="2509278" y="2384361"/>
                  </a:lnTo>
                  <a:lnTo>
                    <a:pt x="2521508" y="2372144"/>
                  </a:lnTo>
                  <a:lnTo>
                    <a:pt x="2542819" y="2330970"/>
                  </a:lnTo>
                  <a:lnTo>
                    <a:pt x="2550452" y="2283777"/>
                  </a:lnTo>
                  <a:lnTo>
                    <a:pt x="2550477" y="1965083"/>
                  </a:lnTo>
                  <a:close/>
                </a:path>
                <a:path w="6196330" h="4114800">
                  <a:moveTo>
                    <a:pt x="2884627" y="703021"/>
                  </a:moveTo>
                  <a:lnTo>
                    <a:pt x="2884614" y="216128"/>
                  </a:lnTo>
                  <a:lnTo>
                    <a:pt x="2878912" y="166751"/>
                  </a:lnTo>
                  <a:lnTo>
                    <a:pt x="2862618" y="121246"/>
                  </a:lnTo>
                  <a:lnTo>
                    <a:pt x="2837053" y="81089"/>
                  </a:lnTo>
                  <a:lnTo>
                    <a:pt x="2835033" y="79070"/>
                  </a:lnTo>
                  <a:lnTo>
                    <a:pt x="2835033" y="216128"/>
                  </a:lnTo>
                  <a:lnTo>
                    <a:pt x="2835033" y="703021"/>
                  </a:lnTo>
                  <a:lnTo>
                    <a:pt x="2829102" y="747141"/>
                  </a:lnTo>
                  <a:lnTo>
                    <a:pt x="2812275" y="786968"/>
                  </a:lnTo>
                  <a:lnTo>
                    <a:pt x="2786176" y="820724"/>
                  </a:lnTo>
                  <a:lnTo>
                    <a:pt x="2752433" y="846810"/>
                  </a:lnTo>
                  <a:lnTo>
                    <a:pt x="2712605" y="863625"/>
                  </a:lnTo>
                  <a:lnTo>
                    <a:pt x="2668308" y="869594"/>
                  </a:lnTo>
                  <a:lnTo>
                    <a:pt x="2181555" y="869594"/>
                  </a:lnTo>
                  <a:lnTo>
                    <a:pt x="2137257" y="863625"/>
                  </a:lnTo>
                  <a:lnTo>
                    <a:pt x="2097443" y="846810"/>
                  </a:lnTo>
                  <a:lnTo>
                    <a:pt x="2063686" y="820724"/>
                  </a:lnTo>
                  <a:lnTo>
                    <a:pt x="2037600" y="786968"/>
                  </a:lnTo>
                  <a:lnTo>
                    <a:pt x="2020773" y="747141"/>
                  </a:lnTo>
                  <a:lnTo>
                    <a:pt x="2014829" y="703021"/>
                  </a:lnTo>
                  <a:lnTo>
                    <a:pt x="2014804" y="216128"/>
                  </a:lnTo>
                  <a:lnTo>
                    <a:pt x="2020773" y="171843"/>
                  </a:lnTo>
                  <a:lnTo>
                    <a:pt x="2037588" y="132029"/>
                  </a:lnTo>
                  <a:lnTo>
                    <a:pt x="2063686" y="98272"/>
                  </a:lnTo>
                  <a:lnTo>
                    <a:pt x="2097443" y="72186"/>
                  </a:lnTo>
                  <a:lnTo>
                    <a:pt x="2137257" y="55359"/>
                  </a:lnTo>
                  <a:lnTo>
                    <a:pt x="2181555" y="49403"/>
                  </a:lnTo>
                  <a:lnTo>
                    <a:pt x="2181555" y="49555"/>
                  </a:lnTo>
                  <a:lnTo>
                    <a:pt x="2668308" y="49555"/>
                  </a:lnTo>
                  <a:lnTo>
                    <a:pt x="2712605" y="55524"/>
                  </a:lnTo>
                  <a:lnTo>
                    <a:pt x="2752433" y="72351"/>
                  </a:lnTo>
                  <a:lnTo>
                    <a:pt x="2786176" y="98437"/>
                  </a:lnTo>
                  <a:lnTo>
                    <a:pt x="2812275" y="132194"/>
                  </a:lnTo>
                  <a:lnTo>
                    <a:pt x="2829102" y="172008"/>
                  </a:lnTo>
                  <a:lnTo>
                    <a:pt x="2835033" y="216128"/>
                  </a:lnTo>
                  <a:lnTo>
                    <a:pt x="2835033" y="79070"/>
                  </a:lnTo>
                  <a:lnTo>
                    <a:pt x="2805366" y="49403"/>
                  </a:lnTo>
                  <a:lnTo>
                    <a:pt x="2803537" y="47574"/>
                  </a:lnTo>
                  <a:lnTo>
                    <a:pt x="2763367" y="22009"/>
                  </a:lnTo>
                  <a:lnTo>
                    <a:pt x="2717850" y="5715"/>
                  </a:lnTo>
                  <a:lnTo>
                    <a:pt x="2668308" y="0"/>
                  </a:lnTo>
                  <a:lnTo>
                    <a:pt x="2181555" y="0"/>
                  </a:lnTo>
                  <a:lnTo>
                    <a:pt x="2132012" y="5715"/>
                  </a:lnTo>
                  <a:lnTo>
                    <a:pt x="2086495" y="22009"/>
                  </a:lnTo>
                  <a:lnTo>
                    <a:pt x="2046338" y="47574"/>
                  </a:lnTo>
                  <a:lnTo>
                    <a:pt x="2012810" y="81089"/>
                  </a:lnTo>
                  <a:lnTo>
                    <a:pt x="1987257" y="121246"/>
                  </a:lnTo>
                  <a:lnTo>
                    <a:pt x="1970963" y="166751"/>
                  </a:lnTo>
                  <a:lnTo>
                    <a:pt x="1965248" y="216128"/>
                  </a:lnTo>
                  <a:lnTo>
                    <a:pt x="1965248" y="703021"/>
                  </a:lnTo>
                  <a:lnTo>
                    <a:pt x="1970963" y="752398"/>
                  </a:lnTo>
                  <a:lnTo>
                    <a:pt x="1987257" y="797902"/>
                  </a:lnTo>
                  <a:lnTo>
                    <a:pt x="2012810" y="838073"/>
                  </a:lnTo>
                  <a:lnTo>
                    <a:pt x="2046338" y="871588"/>
                  </a:lnTo>
                  <a:lnTo>
                    <a:pt x="2086495" y="897140"/>
                  </a:lnTo>
                  <a:lnTo>
                    <a:pt x="2132012" y="913434"/>
                  </a:lnTo>
                  <a:lnTo>
                    <a:pt x="2181555" y="919162"/>
                  </a:lnTo>
                  <a:lnTo>
                    <a:pt x="2668308" y="919162"/>
                  </a:lnTo>
                  <a:lnTo>
                    <a:pt x="2717850" y="913434"/>
                  </a:lnTo>
                  <a:lnTo>
                    <a:pt x="2763342" y="897153"/>
                  </a:lnTo>
                  <a:lnTo>
                    <a:pt x="2803487" y="871601"/>
                  </a:lnTo>
                  <a:lnTo>
                    <a:pt x="2805480" y="869594"/>
                  </a:lnTo>
                  <a:lnTo>
                    <a:pt x="2836989" y="838098"/>
                  </a:lnTo>
                  <a:lnTo>
                    <a:pt x="2862542" y="797966"/>
                  </a:lnTo>
                  <a:lnTo>
                    <a:pt x="2878861" y="752500"/>
                  </a:lnTo>
                  <a:lnTo>
                    <a:pt x="2884627" y="703021"/>
                  </a:lnTo>
                  <a:close/>
                </a:path>
                <a:path w="6196330" h="4114800">
                  <a:moveTo>
                    <a:pt x="4650283" y="2201710"/>
                  </a:moveTo>
                  <a:lnTo>
                    <a:pt x="4647336" y="2154301"/>
                  </a:lnTo>
                  <a:lnTo>
                    <a:pt x="4638700" y="2108631"/>
                  </a:lnTo>
                  <a:lnTo>
                    <a:pt x="4624768" y="2065058"/>
                  </a:lnTo>
                  <a:lnTo>
                    <a:pt x="4605871" y="2023935"/>
                  </a:lnTo>
                  <a:lnTo>
                    <a:pt x="4600880" y="2015807"/>
                  </a:lnTo>
                  <a:lnTo>
                    <a:pt x="4600880" y="2201710"/>
                  </a:lnTo>
                  <a:lnTo>
                    <a:pt x="4600880" y="3100882"/>
                  </a:lnTo>
                  <a:lnTo>
                    <a:pt x="4597298" y="3149460"/>
                  </a:lnTo>
                  <a:lnTo>
                    <a:pt x="4586922" y="3195790"/>
                  </a:lnTo>
                  <a:lnTo>
                    <a:pt x="4570260" y="3239452"/>
                  </a:lnTo>
                  <a:lnTo>
                    <a:pt x="4547806" y="3279902"/>
                  </a:lnTo>
                  <a:lnTo>
                    <a:pt x="4520069" y="3316630"/>
                  </a:lnTo>
                  <a:lnTo>
                    <a:pt x="4487583" y="3349117"/>
                  </a:lnTo>
                  <a:lnTo>
                    <a:pt x="4450854" y="3376853"/>
                  </a:lnTo>
                  <a:lnTo>
                    <a:pt x="4410392" y="3399320"/>
                  </a:lnTo>
                  <a:lnTo>
                    <a:pt x="4366717" y="3416008"/>
                  </a:lnTo>
                  <a:lnTo>
                    <a:pt x="4320337" y="3426396"/>
                  </a:lnTo>
                  <a:lnTo>
                    <a:pt x="4271772" y="3429965"/>
                  </a:lnTo>
                  <a:lnTo>
                    <a:pt x="3372523" y="3429965"/>
                  </a:lnTo>
                  <a:lnTo>
                    <a:pt x="3323996" y="3426396"/>
                  </a:lnTo>
                  <a:lnTo>
                    <a:pt x="3277616" y="3416020"/>
                  </a:lnTo>
                  <a:lnTo>
                    <a:pt x="3233953" y="3399345"/>
                  </a:lnTo>
                  <a:lnTo>
                    <a:pt x="3193491" y="3376892"/>
                  </a:lnTo>
                  <a:lnTo>
                    <a:pt x="3156775" y="3349167"/>
                  </a:lnTo>
                  <a:lnTo>
                    <a:pt x="3124212" y="3316630"/>
                  </a:lnTo>
                  <a:lnTo>
                    <a:pt x="3096552" y="3279978"/>
                  </a:lnTo>
                  <a:lnTo>
                    <a:pt x="3074085" y="3239516"/>
                  </a:lnTo>
                  <a:lnTo>
                    <a:pt x="3057385" y="3195840"/>
                  </a:lnTo>
                  <a:lnTo>
                    <a:pt x="3046996" y="3149460"/>
                  </a:lnTo>
                  <a:lnTo>
                    <a:pt x="3043415" y="3100882"/>
                  </a:lnTo>
                  <a:lnTo>
                    <a:pt x="3043415" y="2201710"/>
                  </a:lnTo>
                  <a:lnTo>
                    <a:pt x="3046996" y="2153120"/>
                  </a:lnTo>
                  <a:lnTo>
                    <a:pt x="3057372" y="2106803"/>
                  </a:lnTo>
                  <a:lnTo>
                    <a:pt x="3074035" y="2063140"/>
                  </a:lnTo>
                  <a:lnTo>
                    <a:pt x="3096501" y="2022678"/>
                  </a:lnTo>
                  <a:lnTo>
                    <a:pt x="3124225" y="1985949"/>
                  </a:lnTo>
                  <a:lnTo>
                    <a:pt x="3156712" y="1953463"/>
                  </a:lnTo>
                  <a:lnTo>
                    <a:pt x="3193440" y="1925739"/>
                  </a:lnTo>
                  <a:lnTo>
                    <a:pt x="3233902" y="1903272"/>
                  </a:lnTo>
                  <a:lnTo>
                    <a:pt x="3277578" y="1886585"/>
                  </a:lnTo>
                  <a:lnTo>
                    <a:pt x="3323958" y="1876196"/>
                  </a:lnTo>
                  <a:lnTo>
                    <a:pt x="3372523" y="1872615"/>
                  </a:lnTo>
                  <a:lnTo>
                    <a:pt x="4271772" y="1872615"/>
                  </a:lnTo>
                  <a:lnTo>
                    <a:pt x="4320298" y="1876196"/>
                  </a:lnTo>
                  <a:lnTo>
                    <a:pt x="4366679" y="1886572"/>
                  </a:lnTo>
                  <a:lnTo>
                    <a:pt x="4410341" y="1903234"/>
                  </a:lnTo>
                  <a:lnTo>
                    <a:pt x="4450804" y="1925688"/>
                  </a:lnTo>
                  <a:lnTo>
                    <a:pt x="4487532" y="1953412"/>
                  </a:lnTo>
                  <a:lnTo>
                    <a:pt x="4520082" y="1985949"/>
                  </a:lnTo>
                  <a:lnTo>
                    <a:pt x="4547743" y="2022614"/>
                  </a:lnTo>
                  <a:lnTo>
                    <a:pt x="4570222" y="2063064"/>
                  </a:lnTo>
                  <a:lnTo>
                    <a:pt x="4586910" y="2106739"/>
                  </a:lnTo>
                  <a:lnTo>
                    <a:pt x="4597298" y="2153120"/>
                  </a:lnTo>
                  <a:lnTo>
                    <a:pt x="4600880" y="2201710"/>
                  </a:lnTo>
                  <a:lnTo>
                    <a:pt x="4600880" y="2015807"/>
                  </a:lnTo>
                  <a:lnTo>
                    <a:pt x="4554626" y="1950478"/>
                  </a:lnTo>
                  <a:lnTo>
                    <a:pt x="4523016" y="1918868"/>
                  </a:lnTo>
                  <a:lnTo>
                    <a:pt x="4487862" y="1891131"/>
                  </a:lnTo>
                  <a:lnTo>
                    <a:pt x="4449546" y="1867636"/>
                  </a:lnTo>
                  <a:lnTo>
                    <a:pt x="4408424" y="1848739"/>
                  </a:lnTo>
                  <a:lnTo>
                    <a:pt x="4364850" y="1834794"/>
                  </a:lnTo>
                  <a:lnTo>
                    <a:pt x="4319181" y="1826171"/>
                  </a:lnTo>
                  <a:lnTo>
                    <a:pt x="4271772" y="1823212"/>
                  </a:lnTo>
                  <a:lnTo>
                    <a:pt x="3372523" y="1823212"/>
                  </a:lnTo>
                  <a:lnTo>
                    <a:pt x="3325114" y="1826171"/>
                  </a:lnTo>
                  <a:lnTo>
                    <a:pt x="3279444" y="1834794"/>
                  </a:lnTo>
                  <a:lnTo>
                    <a:pt x="3235871" y="1848739"/>
                  </a:lnTo>
                  <a:lnTo>
                    <a:pt x="3194748" y="1867636"/>
                  </a:lnTo>
                  <a:lnTo>
                    <a:pt x="3156432" y="1891131"/>
                  </a:lnTo>
                  <a:lnTo>
                    <a:pt x="3121291" y="1918868"/>
                  </a:lnTo>
                  <a:lnTo>
                    <a:pt x="3089668" y="1950478"/>
                  </a:lnTo>
                  <a:lnTo>
                    <a:pt x="3061932" y="1985619"/>
                  </a:lnTo>
                  <a:lnTo>
                    <a:pt x="3038437" y="2023935"/>
                  </a:lnTo>
                  <a:lnTo>
                    <a:pt x="3019539" y="2065058"/>
                  </a:lnTo>
                  <a:lnTo>
                    <a:pt x="3005594" y="2108631"/>
                  </a:lnTo>
                  <a:lnTo>
                    <a:pt x="2996958" y="2154301"/>
                  </a:lnTo>
                  <a:lnTo>
                    <a:pt x="2994012" y="2201710"/>
                  </a:lnTo>
                  <a:lnTo>
                    <a:pt x="2994012" y="3100882"/>
                  </a:lnTo>
                  <a:lnTo>
                    <a:pt x="2996958" y="3148292"/>
                  </a:lnTo>
                  <a:lnTo>
                    <a:pt x="3005594" y="3193948"/>
                  </a:lnTo>
                  <a:lnTo>
                    <a:pt x="3019539" y="3237522"/>
                  </a:lnTo>
                  <a:lnTo>
                    <a:pt x="3038437" y="3278644"/>
                  </a:lnTo>
                  <a:lnTo>
                    <a:pt x="3061932" y="3316960"/>
                  </a:lnTo>
                  <a:lnTo>
                    <a:pt x="3089668" y="3352101"/>
                  </a:lnTo>
                  <a:lnTo>
                    <a:pt x="3121291" y="3383724"/>
                  </a:lnTo>
                  <a:lnTo>
                    <a:pt x="3156432" y="3411461"/>
                  </a:lnTo>
                  <a:lnTo>
                    <a:pt x="3194748" y="3434956"/>
                  </a:lnTo>
                  <a:lnTo>
                    <a:pt x="3235871" y="3453854"/>
                  </a:lnTo>
                  <a:lnTo>
                    <a:pt x="3279444" y="3467785"/>
                  </a:lnTo>
                  <a:lnTo>
                    <a:pt x="3325114" y="3476421"/>
                  </a:lnTo>
                  <a:lnTo>
                    <a:pt x="3372523" y="3479368"/>
                  </a:lnTo>
                  <a:lnTo>
                    <a:pt x="4271772" y="3479368"/>
                  </a:lnTo>
                  <a:lnTo>
                    <a:pt x="4319181" y="3476421"/>
                  </a:lnTo>
                  <a:lnTo>
                    <a:pt x="4364850" y="3467785"/>
                  </a:lnTo>
                  <a:lnTo>
                    <a:pt x="4408424" y="3453854"/>
                  </a:lnTo>
                  <a:lnTo>
                    <a:pt x="4449546" y="3434956"/>
                  </a:lnTo>
                  <a:lnTo>
                    <a:pt x="4457674" y="3429965"/>
                  </a:lnTo>
                  <a:lnTo>
                    <a:pt x="4487862" y="3411461"/>
                  </a:lnTo>
                  <a:lnTo>
                    <a:pt x="4523003" y="3383724"/>
                  </a:lnTo>
                  <a:lnTo>
                    <a:pt x="4554626" y="3352101"/>
                  </a:lnTo>
                  <a:lnTo>
                    <a:pt x="4582363" y="3316960"/>
                  </a:lnTo>
                  <a:lnTo>
                    <a:pt x="4605871" y="3278644"/>
                  </a:lnTo>
                  <a:lnTo>
                    <a:pt x="4624768" y="3237522"/>
                  </a:lnTo>
                  <a:lnTo>
                    <a:pt x="4638700" y="3193948"/>
                  </a:lnTo>
                  <a:lnTo>
                    <a:pt x="4647336" y="3148292"/>
                  </a:lnTo>
                  <a:lnTo>
                    <a:pt x="4650283" y="3100882"/>
                  </a:lnTo>
                  <a:lnTo>
                    <a:pt x="4650283" y="2201710"/>
                  </a:lnTo>
                  <a:close/>
                </a:path>
                <a:path w="6196330" h="4114800">
                  <a:moveTo>
                    <a:pt x="6196215" y="1264335"/>
                  </a:moveTo>
                  <a:lnTo>
                    <a:pt x="6196203" y="524421"/>
                  </a:lnTo>
                  <a:lnTo>
                    <a:pt x="6192774" y="478002"/>
                  </a:lnTo>
                  <a:lnTo>
                    <a:pt x="6182817" y="433514"/>
                  </a:lnTo>
                  <a:lnTo>
                    <a:pt x="6166802" y="391617"/>
                  </a:lnTo>
                  <a:lnTo>
                    <a:pt x="6146800" y="355587"/>
                  </a:lnTo>
                  <a:lnTo>
                    <a:pt x="6146800" y="1264335"/>
                  </a:lnTo>
                  <a:lnTo>
                    <a:pt x="6142507" y="1312164"/>
                  </a:lnTo>
                  <a:lnTo>
                    <a:pt x="6130112" y="1357198"/>
                  </a:lnTo>
                  <a:lnTo>
                    <a:pt x="6110389" y="1398689"/>
                  </a:lnTo>
                  <a:lnTo>
                    <a:pt x="6084087" y="1435862"/>
                  </a:lnTo>
                  <a:lnTo>
                    <a:pt x="6051969" y="1467980"/>
                  </a:lnTo>
                  <a:lnTo>
                    <a:pt x="6014783" y="1494282"/>
                  </a:lnTo>
                  <a:lnTo>
                    <a:pt x="5973292" y="1514005"/>
                  </a:lnTo>
                  <a:lnTo>
                    <a:pt x="5928258" y="1526400"/>
                  </a:lnTo>
                  <a:lnTo>
                    <a:pt x="5880430" y="1530692"/>
                  </a:lnTo>
                  <a:lnTo>
                    <a:pt x="5140617" y="1530692"/>
                  </a:lnTo>
                  <a:lnTo>
                    <a:pt x="5092789" y="1526400"/>
                  </a:lnTo>
                  <a:lnTo>
                    <a:pt x="5047754" y="1514005"/>
                  </a:lnTo>
                  <a:lnTo>
                    <a:pt x="5006264" y="1494282"/>
                  </a:lnTo>
                  <a:lnTo>
                    <a:pt x="4969078" y="1467980"/>
                  </a:lnTo>
                  <a:lnTo>
                    <a:pt x="4936960" y="1435862"/>
                  </a:lnTo>
                  <a:lnTo>
                    <a:pt x="4910658" y="1398689"/>
                  </a:lnTo>
                  <a:lnTo>
                    <a:pt x="4890935" y="1357198"/>
                  </a:lnTo>
                  <a:lnTo>
                    <a:pt x="4878540" y="1312164"/>
                  </a:lnTo>
                  <a:lnTo>
                    <a:pt x="4874247" y="1264335"/>
                  </a:lnTo>
                  <a:lnTo>
                    <a:pt x="4874247" y="524421"/>
                  </a:lnTo>
                  <a:lnTo>
                    <a:pt x="4878540" y="476643"/>
                  </a:lnTo>
                  <a:lnTo>
                    <a:pt x="4890935" y="431647"/>
                  </a:lnTo>
                  <a:lnTo>
                    <a:pt x="4910658" y="390182"/>
                  </a:lnTo>
                  <a:lnTo>
                    <a:pt x="4936960" y="353021"/>
                  </a:lnTo>
                  <a:lnTo>
                    <a:pt x="4969078" y="320916"/>
                  </a:lnTo>
                  <a:lnTo>
                    <a:pt x="5006264" y="294627"/>
                  </a:lnTo>
                  <a:lnTo>
                    <a:pt x="5047754" y="274904"/>
                  </a:lnTo>
                  <a:lnTo>
                    <a:pt x="5092789" y="262521"/>
                  </a:lnTo>
                  <a:lnTo>
                    <a:pt x="5140617" y="258229"/>
                  </a:lnTo>
                  <a:lnTo>
                    <a:pt x="5140617" y="258381"/>
                  </a:lnTo>
                  <a:lnTo>
                    <a:pt x="5880430" y="258381"/>
                  </a:lnTo>
                  <a:lnTo>
                    <a:pt x="5928258" y="262686"/>
                  </a:lnTo>
                  <a:lnTo>
                    <a:pt x="5973292" y="275069"/>
                  </a:lnTo>
                  <a:lnTo>
                    <a:pt x="6014783" y="294792"/>
                  </a:lnTo>
                  <a:lnTo>
                    <a:pt x="6051969" y="321081"/>
                  </a:lnTo>
                  <a:lnTo>
                    <a:pt x="6084087" y="353187"/>
                  </a:lnTo>
                  <a:lnTo>
                    <a:pt x="6110389" y="390347"/>
                  </a:lnTo>
                  <a:lnTo>
                    <a:pt x="6130112" y="431800"/>
                  </a:lnTo>
                  <a:lnTo>
                    <a:pt x="6142507" y="476808"/>
                  </a:lnTo>
                  <a:lnTo>
                    <a:pt x="6146787" y="524421"/>
                  </a:lnTo>
                  <a:lnTo>
                    <a:pt x="6146800" y="1264335"/>
                  </a:lnTo>
                  <a:lnTo>
                    <a:pt x="6146800" y="355587"/>
                  </a:lnTo>
                  <a:lnTo>
                    <a:pt x="6118644" y="317563"/>
                  </a:lnTo>
                  <a:lnTo>
                    <a:pt x="6087465" y="286385"/>
                  </a:lnTo>
                  <a:lnTo>
                    <a:pt x="6052223" y="259778"/>
                  </a:lnTo>
                  <a:lnTo>
                    <a:pt x="6049429" y="258229"/>
                  </a:lnTo>
                  <a:lnTo>
                    <a:pt x="6013412" y="238226"/>
                  </a:lnTo>
                  <a:lnTo>
                    <a:pt x="5971502" y="222211"/>
                  </a:lnTo>
                  <a:lnTo>
                    <a:pt x="5927014" y="212255"/>
                  </a:lnTo>
                  <a:lnTo>
                    <a:pt x="5880430" y="208826"/>
                  </a:lnTo>
                  <a:lnTo>
                    <a:pt x="5140617" y="208826"/>
                  </a:lnTo>
                  <a:lnTo>
                    <a:pt x="5094033" y="212255"/>
                  </a:lnTo>
                  <a:lnTo>
                    <a:pt x="5049545" y="222211"/>
                  </a:lnTo>
                  <a:lnTo>
                    <a:pt x="5007635" y="238226"/>
                  </a:lnTo>
                  <a:lnTo>
                    <a:pt x="4968824" y="259778"/>
                  </a:lnTo>
                  <a:lnTo>
                    <a:pt x="4933581" y="286385"/>
                  </a:lnTo>
                  <a:lnTo>
                    <a:pt x="4902403" y="317563"/>
                  </a:lnTo>
                  <a:lnTo>
                    <a:pt x="4875796" y="352793"/>
                  </a:lnTo>
                  <a:lnTo>
                    <a:pt x="4854245" y="391617"/>
                  </a:lnTo>
                  <a:lnTo>
                    <a:pt x="4838230" y="433514"/>
                  </a:lnTo>
                  <a:lnTo>
                    <a:pt x="4828273" y="478002"/>
                  </a:lnTo>
                  <a:lnTo>
                    <a:pt x="4824844" y="524421"/>
                  </a:lnTo>
                  <a:lnTo>
                    <a:pt x="4824831" y="1264335"/>
                  </a:lnTo>
                  <a:lnTo>
                    <a:pt x="4828273" y="1310919"/>
                  </a:lnTo>
                  <a:lnTo>
                    <a:pt x="4838230" y="1355407"/>
                  </a:lnTo>
                  <a:lnTo>
                    <a:pt x="4854245" y="1397304"/>
                  </a:lnTo>
                  <a:lnTo>
                    <a:pt x="4875796" y="1436116"/>
                  </a:lnTo>
                  <a:lnTo>
                    <a:pt x="4902403" y="1471358"/>
                  </a:lnTo>
                  <a:lnTo>
                    <a:pt x="4933581" y="1502537"/>
                  </a:lnTo>
                  <a:lnTo>
                    <a:pt x="4968824" y="1529143"/>
                  </a:lnTo>
                  <a:lnTo>
                    <a:pt x="5007635" y="1550695"/>
                  </a:lnTo>
                  <a:lnTo>
                    <a:pt x="5049545" y="1566697"/>
                  </a:lnTo>
                  <a:lnTo>
                    <a:pt x="5094033" y="1576666"/>
                  </a:lnTo>
                  <a:lnTo>
                    <a:pt x="5140617" y="1580095"/>
                  </a:lnTo>
                  <a:lnTo>
                    <a:pt x="5880430" y="1580095"/>
                  </a:lnTo>
                  <a:lnTo>
                    <a:pt x="5927014" y="1576666"/>
                  </a:lnTo>
                  <a:lnTo>
                    <a:pt x="5971502" y="1566697"/>
                  </a:lnTo>
                  <a:lnTo>
                    <a:pt x="6013412" y="1550695"/>
                  </a:lnTo>
                  <a:lnTo>
                    <a:pt x="6049429" y="1530692"/>
                  </a:lnTo>
                  <a:lnTo>
                    <a:pt x="6052223" y="1529143"/>
                  </a:lnTo>
                  <a:lnTo>
                    <a:pt x="6087465" y="1502537"/>
                  </a:lnTo>
                  <a:lnTo>
                    <a:pt x="6118644" y="1471358"/>
                  </a:lnTo>
                  <a:lnTo>
                    <a:pt x="6145250" y="1436116"/>
                  </a:lnTo>
                  <a:lnTo>
                    <a:pt x="6166802" y="1397304"/>
                  </a:lnTo>
                  <a:lnTo>
                    <a:pt x="6182817" y="1355407"/>
                  </a:lnTo>
                  <a:lnTo>
                    <a:pt x="6192774" y="1310919"/>
                  </a:lnTo>
                  <a:lnTo>
                    <a:pt x="6196215" y="1264335"/>
                  </a:lnTo>
                  <a:close/>
                </a:path>
              </a:pathLst>
            </a:custGeom>
            <a:solidFill>
              <a:srgbClr val="2378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9904" y="425768"/>
              <a:ext cx="3173616" cy="33545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2461" y="8129540"/>
              <a:ext cx="2153285" cy="2157730"/>
            </a:xfrm>
            <a:custGeom>
              <a:avLst/>
              <a:gdLst/>
              <a:ahLst/>
              <a:cxnLst/>
              <a:rect l="l" t="t" r="r" b="b"/>
              <a:pathLst>
                <a:path w="2153285" h="2157729">
                  <a:moveTo>
                    <a:pt x="2152964" y="2157459"/>
                  </a:moveTo>
                  <a:lnTo>
                    <a:pt x="0" y="2157459"/>
                  </a:lnTo>
                  <a:lnTo>
                    <a:pt x="0" y="0"/>
                  </a:lnTo>
                  <a:lnTo>
                    <a:pt x="722318" y="723820"/>
                  </a:lnTo>
                  <a:lnTo>
                    <a:pt x="722318" y="1437934"/>
                  </a:lnTo>
                  <a:lnTo>
                    <a:pt x="1434933" y="1437934"/>
                  </a:lnTo>
                  <a:lnTo>
                    <a:pt x="2152964" y="2157459"/>
                  </a:lnTo>
                  <a:close/>
                </a:path>
              </a:pathLst>
            </a:custGeom>
            <a:solidFill>
              <a:srgbClr val="25CFF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5984378"/>
              <a:ext cx="543560" cy="4302760"/>
            </a:xfrm>
            <a:custGeom>
              <a:avLst/>
              <a:gdLst/>
              <a:ahLst/>
              <a:cxnLst/>
              <a:rect l="l" t="t" r="r" b="b"/>
              <a:pathLst>
                <a:path w="543560" h="4302759">
                  <a:moveTo>
                    <a:pt x="543410" y="1248915"/>
                  </a:moveTo>
                  <a:lnTo>
                    <a:pt x="0" y="704386"/>
                  </a:lnTo>
                  <a:lnTo>
                    <a:pt x="0" y="0"/>
                  </a:lnTo>
                  <a:lnTo>
                    <a:pt x="543410" y="544541"/>
                  </a:lnTo>
                  <a:lnTo>
                    <a:pt x="543410" y="1248915"/>
                  </a:lnTo>
                  <a:close/>
                </a:path>
                <a:path w="543560" h="4302759">
                  <a:moveTo>
                    <a:pt x="543410" y="4302620"/>
                  </a:moveTo>
                  <a:lnTo>
                    <a:pt x="0" y="4302620"/>
                  </a:lnTo>
                  <a:lnTo>
                    <a:pt x="0" y="1250896"/>
                  </a:lnTo>
                  <a:lnTo>
                    <a:pt x="543410" y="1795425"/>
                  </a:lnTo>
                  <a:lnTo>
                    <a:pt x="543410" y="4302620"/>
                  </a:lnTo>
                  <a:close/>
                </a:path>
              </a:pathLst>
            </a:custGeom>
            <a:solidFill>
              <a:srgbClr val="5C6D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20738" y="412527"/>
            <a:ext cx="1762125" cy="1137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300" spc="-555"/>
              <a:t>L</a:t>
            </a:r>
            <a:r>
              <a:rPr dirty="0" sz="7300" spc="755"/>
              <a:t>A</a:t>
            </a:r>
            <a:r>
              <a:rPr dirty="0" sz="7300" spc="459"/>
              <a:t>B</a:t>
            </a:r>
            <a:endParaRPr sz="7300"/>
          </a:p>
        </p:txBody>
      </p:sp>
      <p:sp>
        <p:nvSpPr>
          <p:cNvPr id="10" name="object 10"/>
          <p:cNvSpPr txBox="1"/>
          <p:nvPr/>
        </p:nvSpPr>
        <p:spPr>
          <a:xfrm>
            <a:off x="1920738" y="1526808"/>
            <a:ext cx="12890500" cy="4655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00" spc="490" b="1">
                <a:solidFill>
                  <a:srgbClr val="65FFE7"/>
                </a:solidFill>
                <a:latin typeface="Trebuchet MS"/>
                <a:cs typeface="Trebuchet MS"/>
              </a:rPr>
              <a:t>D</a:t>
            </a:r>
            <a:r>
              <a:rPr dirty="0" sz="5900" spc="-170" b="1">
                <a:solidFill>
                  <a:srgbClr val="65FFE7"/>
                </a:solidFill>
                <a:latin typeface="Trebuchet MS"/>
                <a:cs typeface="Trebuchet MS"/>
              </a:rPr>
              <a:t>E</a:t>
            </a:r>
            <a:r>
              <a:rPr dirty="0" sz="5900" spc="605" b="1">
                <a:solidFill>
                  <a:srgbClr val="65FFE7"/>
                </a:solidFill>
                <a:latin typeface="Trebuchet MS"/>
                <a:cs typeface="Trebuchet MS"/>
              </a:rPr>
              <a:t>S</a:t>
            </a:r>
            <a:r>
              <a:rPr dirty="0" sz="5900" spc="90" b="1">
                <a:solidFill>
                  <a:srgbClr val="65FFE7"/>
                </a:solidFill>
                <a:latin typeface="Trebuchet MS"/>
                <a:cs typeface="Trebuchet MS"/>
              </a:rPr>
              <a:t>I</a:t>
            </a:r>
            <a:r>
              <a:rPr dirty="0" sz="5900" spc="525" b="1">
                <a:solidFill>
                  <a:srgbClr val="65FFE7"/>
                </a:solidFill>
                <a:latin typeface="Trebuchet MS"/>
                <a:cs typeface="Trebuchet MS"/>
              </a:rPr>
              <a:t>G</a:t>
            </a:r>
            <a:r>
              <a:rPr dirty="0" sz="5900" spc="495" b="1">
                <a:solidFill>
                  <a:srgbClr val="65FFE7"/>
                </a:solidFill>
                <a:latin typeface="Trebuchet MS"/>
                <a:cs typeface="Trebuchet MS"/>
              </a:rPr>
              <a:t>N</a:t>
            </a:r>
            <a:r>
              <a:rPr dirty="0" sz="5900" spc="-530" b="1">
                <a:solidFill>
                  <a:srgbClr val="65FFE7"/>
                </a:solidFill>
                <a:latin typeface="Trebuchet MS"/>
                <a:cs typeface="Trebuchet MS"/>
              </a:rPr>
              <a:t> </a:t>
            </a:r>
            <a:r>
              <a:rPr dirty="0" sz="5900" spc="90" b="1">
                <a:solidFill>
                  <a:srgbClr val="65FFE7"/>
                </a:solidFill>
                <a:latin typeface="Trebuchet MS"/>
                <a:cs typeface="Trebuchet MS"/>
              </a:rPr>
              <a:t>I</a:t>
            </a:r>
            <a:r>
              <a:rPr dirty="0" sz="5900" spc="490" b="1">
                <a:solidFill>
                  <a:srgbClr val="65FFE7"/>
                </a:solidFill>
                <a:latin typeface="Trebuchet MS"/>
                <a:cs typeface="Trebuchet MS"/>
              </a:rPr>
              <a:t>D</a:t>
            </a:r>
            <a:r>
              <a:rPr dirty="0" sz="5900" spc="-170" b="1">
                <a:solidFill>
                  <a:srgbClr val="65FFE7"/>
                </a:solidFill>
                <a:latin typeface="Trebuchet MS"/>
                <a:cs typeface="Trebuchet MS"/>
              </a:rPr>
              <a:t>E</a:t>
            </a:r>
            <a:r>
              <a:rPr dirty="0" sz="5900" spc="490" b="1">
                <a:solidFill>
                  <a:srgbClr val="65FFE7"/>
                </a:solidFill>
                <a:latin typeface="Trebuchet MS"/>
                <a:cs typeface="Trebuchet MS"/>
              </a:rPr>
              <a:t>N</a:t>
            </a:r>
            <a:r>
              <a:rPr dirty="0" sz="5900" spc="-130" b="1">
                <a:solidFill>
                  <a:srgbClr val="65FFE7"/>
                </a:solidFill>
                <a:latin typeface="Trebuchet MS"/>
                <a:cs typeface="Trebuchet MS"/>
              </a:rPr>
              <a:t>T</a:t>
            </a:r>
            <a:r>
              <a:rPr dirty="0" sz="5900" spc="90" b="1">
                <a:solidFill>
                  <a:srgbClr val="65FFE7"/>
                </a:solidFill>
                <a:latin typeface="Trebuchet MS"/>
                <a:cs typeface="Trebuchet MS"/>
              </a:rPr>
              <a:t>I</a:t>
            </a:r>
            <a:r>
              <a:rPr dirty="0" sz="5900" spc="-130" b="1">
                <a:solidFill>
                  <a:srgbClr val="65FFE7"/>
                </a:solidFill>
                <a:latin typeface="Trebuchet MS"/>
                <a:cs typeface="Trebuchet MS"/>
              </a:rPr>
              <a:t>T</a:t>
            </a:r>
            <a:r>
              <a:rPr dirty="0" sz="5900" spc="340" b="1">
                <a:solidFill>
                  <a:srgbClr val="65FFE7"/>
                </a:solidFill>
                <a:latin typeface="Trebuchet MS"/>
                <a:cs typeface="Trebuchet MS"/>
              </a:rPr>
              <a:t>Y</a:t>
            </a:r>
            <a:r>
              <a:rPr dirty="0" sz="5900" spc="-530" b="1">
                <a:solidFill>
                  <a:srgbClr val="65FFE7"/>
                </a:solidFill>
                <a:latin typeface="Trebuchet MS"/>
                <a:cs typeface="Trebuchet MS"/>
              </a:rPr>
              <a:t> </a:t>
            </a:r>
            <a:r>
              <a:rPr dirty="0" sz="5900" spc="880" b="1">
                <a:solidFill>
                  <a:srgbClr val="65FFE7"/>
                </a:solidFill>
                <a:latin typeface="Trebuchet MS"/>
                <a:cs typeface="Trebuchet MS"/>
              </a:rPr>
              <a:t>C</a:t>
            </a:r>
            <a:r>
              <a:rPr dirty="0" sz="5900" spc="605" b="1">
                <a:solidFill>
                  <a:srgbClr val="65FFE7"/>
                </a:solidFill>
                <a:latin typeface="Trebuchet MS"/>
                <a:cs typeface="Trebuchet MS"/>
              </a:rPr>
              <a:t>A</a:t>
            </a:r>
            <a:r>
              <a:rPr dirty="0" sz="5900" spc="235" b="1">
                <a:solidFill>
                  <a:srgbClr val="65FFE7"/>
                </a:solidFill>
                <a:latin typeface="Trebuchet MS"/>
                <a:cs typeface="Trebuchet MS"/>
              </a:rPr>
              <a:t>R</a:t>
            </a:r>
            <a:r>
              <a:rPr dirty="0" sz="5900" spc="495" b="1">
                <a:solidFill>
                  <a:srgbClr val="65FFE7"/>
                </a:solidFill>
                <a:latin typeface="Trebuchet MS"/>
                <a:cs typeface="Trebuchet MS"/>
              </a:rPr>
              <a:t>D</a:t>
            </a:r>
            <a:endParaRPr sz="5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dirty="0" sz="4700" spc="155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4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47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24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34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47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4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275">
                <a:solidFill>
                  <a:srgbClr val="FFFFFF"/>
                </a:solidFill>
                <a:latin typeface="Lucida Sans Unicode"/>
                <a:cs typeface="Lucida Sans Unicode"/>
              </a:rPr>
              <a:t>card</a:t>
            </a:r>
            <a:r>
              <a:rPr dirty="0" sz="4700" spc="-2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5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55">
                <a:solidFill>
                  <a:srgbClr val="FFFFFF"/>
                </a:solidFill>
                <a:latin typeface="Lucida Sans Unicode"/>
                <a:cs typeface="Lucida Sans Unicode"/>
              </a:rPr>
              <a:t>Word:</a:t>
            </a:r>
            <a:endParaRPr sz="4700">
              <a:latin typeface="Lucida Sans Unicode"/>
              <a:cs typeface="Lucida Sans Unicode"/>
            </a:endParaRPr>
          </a:p>
          <a:p>
            <a:pPr marL="489584" indent="-477520">
              <a:lnSpc>
                <a:spcPct val="100000"/>
              </a:lnSpc>
              <a:spcBef>
                <a:spcPts val="910"/>
              </a:spcBef>
              <a:buAutoNum type="arabicPeriod"/>
              <a:tabLst>
                <a:tab pos="490220" algn="l"/>
              </a:tabLst>
            </a:pPr>
            <a:r>
              <a:rPr dirty="0" sz="4700" spc="-7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4700" spc="6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19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700" spc="10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700" spc="6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-1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700" spc="-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1195">
                <a:solidFill>
                  <a:srgbClr val="FFFFFF"/>
                </a:solidFill>
                <a:latin typeface="Lucida Sans Unicode"/>
                <a:cs typeface="Lucida Sans Unicode"/>
              </a:rPr>
              <a:t>&gt;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2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700" spc="10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4700" spc="375">
                <a:solidFill>
                  <a:srgbClr val="FFFFFF"/>
                </a:solidFill>
                <a:latin typeface="Lucida Sans Unicode"/>
                <a:cs typeface="Lucida Sans Unicode"/>
              </a:rPr>
              <a:t>ape</a:t>
            </a:r>
            <a:r>
              <a:rPr dirty="0" sz="4700" spc="6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700" spc="13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4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700" spc="-1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5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700" spc="-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59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16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4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700" spc="-4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700" spc="345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4700" spc="25">
                <a:solidFill>
                  <a:srgbClr val="FFFFFF"/>
                </a:solidFill>
                <a:latin typeface="Lucida Sans Unicode"/>
                <a:cs typeface="Lucida Sans Unicode"/>
              </a:rPr>
              <a:t>gl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700" spc="-50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4700">
              <a:latin typeface="Lucida Sans Unicode"/>
              <a:cs typeface="Lucida Sans Unicode"/>
            </a:endParaRPr>
          </a:p>
          <a:p>
            <a:pPr marL="642620" indent="-630555">
              <a:lnSpc>
                <a:spcPct val="100000"/>
              </a:lnSpc>
              <a:spcBef>
                <a:spcPts val="910"/>
              </a:spcBef>
              <a:buAutoNum type="arabicPeriod"/>
              <a:tabLst>
                <a:tab pos="643255" algn="l"/>
              </a:tabLst>
            </a:pPr>
            <a:r>
              <a:rPr dirty="0" sz="4700" spc="130">
                <a:solidFill>
                  <a:srgbClr val="FFFFFF"/>
                </a:solidFill>
                <a:latin typeface="Lucida Sans Unicode"/>
                <a:cs typeface="Lucida Sans Unicode"/>
              </a:rPr>
              <a:t>Add</a:t>
            </a:r>
            <a:r>
              <a:rPr dirty="0" sz="47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-105">
                <a:solidFill>
                  <a:srgbClr val="FFFFFF"/>
                </a:solidFill>
                <a:latin typeface="Lucida Sans Unicode"/>
                <a:cs typeface="Lucida Sans Unicode"/>
              </a:rPr>
              <a:t>text</a:t>
            </a:r>
            <a:r>
              <a:rPr dirty="0" sz="47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65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4700" spc="-2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>
                <a:solidFill>
                  <a:srgbClr val="FFFFFF"/>
                </a:solidFill>
                <a:latin typeface="Lucida Sans Unicode"/>
                <a:cs typeface="Lucida Sans Unicode"/>
              </a:rPr>
              <a:t>WordArt.</a:t>
            </a:r>
            <a:endParaRPr sz="4700">
              <a:latin typeface="Lucida Sans Unicode"/>
              <a:cs typeface="Lucida Sans Unicode"/>
            </a:endParaRPr>
          </a:p>
          <a:p>
            <a:pPr marL="650875" indent="-638810">
              <a:lnSpc>
                <a:spcPct val="100000"/>
              </a:lnSpc>
              <a:spcBef>
                <a:spcPts val="905"/>
              </a:spcBef>
              <a:buAutoNum type="arabicPeriod"/>
              <a:tabLst>
                <a:tab pos="651510" algn="l"/>
              </a:tabLst>
            </a:pPr>
            <a:r>
              <a:rPr dirty="0" sz="4700" spc="70">
                <a:solidFill>
                  <a:srgbClr val="FFFFFF"/>
                </a:solidFill>
                <a:latin typeface="Lucida Sans Unicode"/>
                <a:cs typeface="Lucida Sans Unicode"/>
              </a:rPr>
              <a:t>Customize</a:t>
            </a:r>
            <a:r>
              <a:rPr dirty="0" sz="47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70">
                <a:solidFill>
                  <a:srgbClr val="FFFFFF"/>
                </a:solidFill>
                <a:latin typeface="Lucida Sans Unicode"/>
                <a:cs typeface="Lucida Sans Unicode"/>
              </a:rPr>
              <a:t>colors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30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47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700" spc="85">
                <a:solidFill>
                  <a:srgbClr val="FFFFFF"/>
                </a:solidFill>
                <a:latin typeface="Lucida Sans Unicode"/>
                <a:cs typeface="Lucida Sans Unicode"/>
              </a:rPr>
              <a:t>alignment.</a:t>
            </a:r>
            <a:endParaRPr sz="4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91054" cy="45385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6951" y="160914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2503" y="50927"/>
                  </a:moveTo>
                  <a:lnTo>
                    <a:pt x="281952" y="22199"/>
                  </a:lnTo>
                  <a:lnTo>
                    <a:pt x="230327" y="3771"/>
                  </a:lnTo>
                  <a:lnTo>
                    <a:pt x="192100" y="0"/>
                  </a:lnTo>
                  <a:lnTo>
                    <a:pt x="172808" y="952"/>
                  </a:lnTo>
                  <a:lnTo>
                    <a:pt x="135356" y="8521"/>
                  </a:lnTo>
                  <a:lnTo>
                    <a:pt x="84823" y="32715"/>
                  </a:lnTo>
                  <a:lnTo>
                    <a:pt x="43751" y="70053"/>
                  </a:lnTo>
                  <a:lnTo>
                    <a:pt x="15100" y="117348"/>
                  </a:lnTo>
                  <a:lnTo>
                    <a:pt x="3784" y="153911"/>
                  </a:lnTo>
                  <a:lnTo>
                    <a:pt x="0" y="192151"/>
                  </a:lnTo>
                  <a:lnTo>
                    <a:pt x="939" y="211442"/>
                  </a:lnTo>
                  <a:lnTo>
                    <a:pt x="8509" y="248920"/>
                  </a:lnTo>
                  <a:lnTo>
                    <a:pt x="17170" y="271589"/>
                  </a:lnTo>
                  <a:lnTo>
                    <a:pt x="18262" y="274078"/>
                  </a:lnTo>
                  <a:lnTo>
                    <a:pt x="77279" y="274078"/>
                  </a:lnTo>
                  <a:lnTo>
                    <a:pt x="66205" y="255739"/>
                  </a:lnTo>
                  <a:lnTo>
                    <a:pt x="57962" y="235800"/>
                  </a:lnTo>
                  <a:lnTo>
                    <a:pt x="52806" y="214503"/>
                  </a:lnTo>
                  <a:lnTo>
                    <a:pt x="51028" y="192112"/>
                  </a:lnTo>
                  <a:lnTo>
                    <a:pt x="58229" y="147561"/>
                  </a:lnTo>
                  <a:lnTo>
                    <a:pt x="78282" y="108813"/>
                  </a:lnTo>
                  <a:lnTo>
                    <a:pt x="108839" y="78219"/>
                  </a:lnTo>
                  <a:lnTo>
                    <a:pt x="147561" y="58140"/>
                  </a:lnTo>
                  <a:lnTo>
                    <a:pt x="192100" y="50927"/>
                  </a:lnTo>
                  <a:lnTo>
                    <a:pt x="322503" y="50927"/>
                  </a:lnTo>
                  <a:close/>
                </a:path>
                <a:path w="381000" h="381000">
                  <a:moveTo>
                    <a:pt x="380949" y="157200"/>
                  </a:moveTo>
                  <a:lnTo>
                    <a:pt x="369087" y="117373"/>
                  </a:lnTo>
                  <a:lnTo>
                    <a:pt x="192112" y="110502"/>
                  </a:lnTo>
                  <a:lnTo>
                    <a:pt x="176022" y="112064"/>
                  </a:lnTo>
                  <a:lnTo>
                    <a:pt x="134251" y="134391"/>
                  </a:lnTo>
                  <a:lnTo>
                    <a:pt x="111836" y="176149"/>
                  </a:lnTo>
                  <a:lnTo>
                    <a:pt x="110261" y="192151"/>
                  </a:lnTo>
                  <a:lnTo>
                    <a:pt x="110274" y="192341"/>
                  </a:lnTo>
                  <a:lnTo>
                    <a:pt x="123964" y="237604"/>
                  </a:lnTo>
                  <a:lnTo>
                    <a:pt x="160756" y="267817"/>
                  </a:lnTo>
                  <a:lnTo>
                    <a:pt x="192087" y="273989"/>
                  </a:lnTo>
                  <a:lnTo>
                    <a:pt x="208165" y="272427"/>
                  </a:lnTo>
                  <a:lnTo>
                    <a:pt x="249936" y="250139"/>
                  </a:lnTo>
                  <a:lnTo>
                    <a:pt x="192087" y="223164"/>
                  </a:lnTo>
                  <a:lnTo>
                    <a:pt x="180111" y="220726"/>
                  </a:lnTo>
                  <a:lnTo>
                    <a:pt x="170319" y="214109"/>
                  </a:lnTo>
                  <a:lnTo>
                    <a:pt x="163715" y="204304"/>
                  </a:lnTo>
                  <a:lnTo>
                    <a:pt x="161290" y="192341"/>
                  </a:lnTo>
                  <a:lnTo>
                    <a:pt x="163703" y="180378"/>
                  </a:lnTo>
                  <a:lnTo>
                    <a:pt x="170268" y="170573"/>
                  </a:lnTo>
                  <a:lnTo>
                    <a:pt x="180060" y="163944"/>
                  </a:lnTo>
                  <a:lnTo>
                    <a:pt x="192100" y="161505"/>
                  </a:lnTo>
                  <a:lnTo>
                    <a:pt x="329806" y="161404"/>
                  </a:lnTo>
                  <a:lnTo>
                    <a:pt x="331254" y="168922"/>
                  </a:lnTo>
                  <a:lnTo>
                    <a:pt x="332295" y="176568"/>
                  </a:lnTo>
                  <a:lnTo>
                    <a:pt x="332943" y="184315"/>
                  </a:lnTo>
                  <a:lnTo>
                    <a:pt x="333146" y="192151"/>
                  </a:lnTo>
                  <a:lnTo>
                    <a:pt x="325945" y="236702"/>
                  </a:lnTo>
                  <a:lnTo>
                    <a:pt x="305904" y="275450"/>
                  </a:lnTo>
                  <a:lnTo>
                    <a:pt x="275348" y="306044"/>
                  </a:lnTo>
                  <a:lnTo>
                    <a:pt x="236626" y="326123"/>
                  </a:lnTo>
                  <a:lnTo>
                    <a:pt x="192087" y="333349"/>
                  </a:lnTo>
                  <a:lnTo>
                    <a:pt x="61683" y="333349"/>
                  </a:lnTo>
                  <a:lnTo>
                    <a:pt x="74396" y="344144"/>
                  </a:lnTo>
                  <a:lnTo>
                    <a:pt x="117208" y="369150"/>
                  </a:lnTo>
                  <a:lnTo>
                    <a:pt x="153771" y="380479"/>
                  </a:lnTo>
                  <a:lnTo>
                    <a:pt x="157175" y="381000"/>
                  </a:lnTo>
                  <a:lnTo>
                    <a:pt x="226860" y="381000"/>
                  </a:lnTo>
                  <a:lnTo>
                    <a:pt x="266877" y="369150"/>
                  </a:lnTo>
                  <a:lnTo>
                    <a:pt x="314172" y="340499"/>
                  </a:lnTo>
                  <a:lnTo>
                    <a:pt x="351497" y="299427"/>
                  </a:lnTo>
                  <a:lnTo>
                    <a:pt x="375678" y="248881"/>
                  </a:lnTo>
                  <a:lnTo>
                    <a:pt x="380949" y="226695"/>
                  </a:lnTo>
                  <a:lnTo>
                    <a:pt x="380949" y="161404"/>
                  </a:lnTo>
                  <a:lnTo>
                    <a:pt x="380949" y="157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  <a:tabLst>
                <a:tab pos="1546860" algn="l"/>
                <a:tab pos="3847465" algn="l"/>
                <a:tab pos="6047740" algn="l"/>
                <a:tab pos="9584055" algn="l"/>
                <a:tab pos="11334115" algn="l"/>
                <a:tab pos="12786360" algn="l"/>
                <a:tab pos="14961869" algn="l"/>
              </a:tabLst>
            </a:pPr>
            <a:r>
              <a:rPr dirty="0" spc="15"/>
              <a:t>M</a:t>
            </a:r>
            <a:r>
              <a:rPr dirty="0" spc="585"/>
              <a:t>a</a:t>
            </a:r>
            <a:r>
              <a:rPr dirty="0" spc="-200"/>
              <a:t>i</a:t>
            </a:r>
            <a:r>
              <a:rPr dirty="0" spc="-195"/>
              <a:t>l</a:t>
            </a:r>
            <a:r>
              <a:rPr dirty="0"/>
              <a:t>	</a:t>
            </a:r>
            <a:r>
              <a:rPr dirty="0" spc="465"/>
              <a:t>m</a:t>
            </a:r>
            <a:r>
              <a:rPr dirty="0" spc="300"/>
              <a:t>e</a:t>
            </a:r>
            <a:r>
              <a:rPr dirty="0" spc="-165"/>
              <a:t>r</a:t>
            </a:r>
            <a:r>
              <a:rPr dirty="0" spc="254"/>
              <a:t>g</a:t>
            </a:r>
            <a:r>
              <a:rPr dirty="0" spc="305"/>
              <a:t>e</a:t>
            </a:r>
            <a:r>
              <a:rPr dirty="0"/>
              <a:t>	</a:t>
            </a:r>
            <a:r>
              <a:rPr dirty="0" spc="585"/>
              <a:t>a</a:t>
            </a:r>
            <a:r>
              <a:rPr dirty="0" spc="-200"/>
              <a:t>ll</a:t>
            </a:r>
            <a:r>
              <a:rPr dirty="0" spc="130"/>
              <a:t>o</a:t>
            </a:r>
            <a:r>
              <a:rPr dirty="0" spc="245"/>
              <a:t>w</a:t>
            </a:r>
            <a:r>
              <a:rPr dirty="0" spc="70"/>
              <a:t>s</a:t>
            </a:r>
            <a:r>
              <a:rPr dirty="0"/>
              <a:t>	</a:t>
            </a:r>
            <a:r>
              <a:rPr dirty="0" spc="450"/>
              <a:t>c</a:t>
            </a:r>
            <a:r>
              <a:rPr dirty="0" spc="130"/>
              <a:t>o</a:t>
            </a:r>
            <a:r>
              <a:rPr dirty="0" spc="465"/>
              <a:t>m</a:t>
            </a:r>
            <a:r>
              <a:rPr dirty="0" spc="225"/>
              <a:t>b</a:t>
            </a:r>
            <a:r>
              <a:rPr dirty="0" spc="-200"/>
              <a:t>i</a:t>
            </a:r>
            <a:r>
              <a:rPr dirty="0" spc="100"/>
              <a:t>n</a:t>
            </a:r>
            <a:r>
              <a:rPr dirty="0" spc="-200"/>
              <a:t>i</a:t>
            </a:r>
            <a:r>
              <a:rPr dirty="0" spc="100"/>
              <a:t>n</a:t>
            </a:r>
            <a:r>
              <a:rPr dirty="0" spc="260"/>
              <a:t>g</a:t>
            </a:r>
            <a:r>
              <a:rPr dirty="0"/>
              <a:t>	</a:t>
            </a:r>
            <a:r>
              <a:rPr dirty="0" spc="225"/>
              <a:t>d</a:t>
            </a:r>
            <a:r>
              <a:rPr dirty="0" spc="585"/>
              <a:t>a</a:t>
            </a:r>
            <a:r>
              <a:rPr dirty="0" spc="-45"/>
              <a:t>t</a:t>
            </a:r>
            <a:r>
              <a:rPr dirty="0" spc="590"/>
              <a:t>a</a:t>
            </a:r>
            <a:r>
              <a:rPr dirty="0"/>
              <a:t>	</a:t>
            </a:r>
            <a:r>
              <a:rPr dirty="0" spc="-200"/>
              <a:t>i</a:t>
            </a:r>
            <a:r>
              <a:rPr dirty="0" spc="100"/>
              <a:t>n</a:t>
            </a:r>
            <a:r>
              <a:rPr dirty="0" spc="-45"/>
              <a:t>t</a:t>
            </a:r>
            <a:r>
              <a:rPr dirty="0" spc="135"/>
              <a:t>o</a:t>
            </a:r>
            <a:r>
              <a:rPr dirty="0"/>
              <a:t>	</a:t>
            </a:r>
            <a:r>
              <a:rPr dirty="0" spc="-200"/>
              <a:t>l</a:t>
            </a:r>
            <a:r>
              <a:rPr dirty="0" spc="300"/>
              <a:t>e</a:t>
            </a:r>
            <a:r>
              <a:rPr dirty="0" spc="-45"/>
              <a:t>tt</a:t>
            </a:r>
            <a:r>
              <a:rPr dirty="0" spc="300"/>
              <a:t>e</a:t>
            </a:r>
            <a:r>
              <a:rPr dirty="0" spc="-165"/>
              <a:t>r</a:t>
            </a:r>
            <a:r>
              <a:rPr dirty="0" spc="70"/>
              <a:t>s</a:t>
            </a:r>
            <a:r>
              <a:rPr dirty="0"/>
              <a:t>	</a:t>
            </a:r>
            <a:r>
              <a:rPr dirty="0" spc="130"/>
              <a:t>o</a:t>
            </a:r>
            <a:r>
              <a:rPr dirty="0" spc="-135"/>
              <a:t>r  </a:t>
            </a:r>
            <a:r>
              <a:rPr dirty="0" spc="40"/>
              <a:t>labels.</a:t>
            </a: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pc="50"/>
              <a:t>Steps:</a:t>
            </a:r>
          </a:p>
          <a:p>
            <a:pPr marL="485140" indent="-473075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85775" algn="l"/>
              </a:tabLst>
            </a:pPr>
            <a:r>
              <a:rPr dirty="0" spc="229"/>
              <a:t>S</a:t>
            </a:r>
            <a:r>
              <a:rPr dirty="0" spc="300"/>
              <a:t>e</a:t>
            </a:r>
            <a:r>
              <a:rPr dirty="0" spc="-200"/>
              <a:t>l</a:t>
            </a:r>
            <a:r>
              <a:rPr dirty="0" spc="300"/>
              <a:t>e</a:t>
            </a:r>
            <a:r>
              <a:rPr dirty="0" spc="450"/>
              <a:t>c</a:t>
            </a:r>
            <a:r>
              <a:rPr dirty="0" spc="-40"/>
              <a:t>t</a:t>
            </a:r>
            <a:r>
              <a:rPr dirty="0" spc="-225"/>
              <a:t> </a:t>
            </a:r>
            <a:r>
              <a:rPr dirty="0" spc="15"/>
              <a:t>M</a:t>
            </a:r>
            <a:r>
              <a:rPr dirty="0" spc="585"/>
              <a:t>a</a:t>
            </a:r>
            <a:r>
              <a:rPr dirty="0" spc="-200"/>
              <a:t>ili</a:t>
            </a:r>
            <a:r>
              <a:rPr dirty="0" spc="100"/>
              <a:t>n</a:t>
            </a:r>
            <a:r>
              <a:rPr dirty="0" spc="254"/>
              <a:t>g</a:t>
            </a:r>
            <a:r>
              <a:rPr dirty="0" spc="70"/>
              <a:t>s</a:t>
            </a:r>
            <a:r>
              <a:rPr dirty="0" spc="-225"/>
              <a:t> </a:t>
            </a:r>
            <a:r>
              <a:rPr dirty="0" spc="-1180"/>
              <a:t>&gt;</a:t>
            </a:r>
            <a:r>
              <a:rPr dirty="0" spc="-225"/>
              <a:t> </a:t>
            </a:r>
            <a:r>
              <a:rPr dirty="0" spc="229"/>
              <a:t>S</a:t>
            </a:r>
            <a:r>
              <a:rPr dirty="0" spc="-45"/>
              <a:t>t</a:t>
            </a:r>
            <a:r>
              <a:rPr dirty="0" spc="585"/>
              <a:t>a</a:t>
            </a:r>
            <a:r>
              <a:rPr dirty="0" spc="-165"/>
              <a:t>r</a:t>
            </a:r>
            <a:r>
              <a:rPr dirty="0" spc="-40"/>
              <a:t>t</a:t>
            </a:r>
            <a:r>
              <a:rPr dirty="0" spc="-225"/>
              <a:t> </a:t>
            </a:r>
            <a:r>
              <a:rPr dirty="0" spc="15"/>
              <a:t>M</a:t>
            </a:r>
            <a:r>
              <a:rPr dirty="0" spc="585"/>
              <a:t>a</a:t>
            </a:r>
            <a:r>
              <a:rPr dirty="0" spc="-200"/>
              <a:t>i</a:t>
            </a:r>
            <a:r>
              <a:rPr dirty="0" spc="-195"/>
              <a:t>l</a:t>
            </a:r>
            <a:r>
              <a:rPr dirty="0" spc="-225"/>
              <a:t> </a:t>
            </a:r>
            <a:r>
              <a:rPr dirty="0" spc="15"/>
              <a:t>M</a:t>
            </a:r>
            <a:r>
              <a:rPr dirty="0" spc="300"/>
              <a:t>e</a:t>
            </a:r>
            <a:r>
              <a:rPr dirty="0" spc="-165"/>
              <a:t>r</a:t>
            </a:r>
            <a:r>
              <a:rPr dirty="0" spc="254"/>
              <a:t>g</a:t>
            </a:r>
            <a:r>
              <a:rPr dirty="0" spc="300"/>
              <a:t>e</a:t>
            </a:r>
            <a:r>
              <a:rPr dirty="0" spc="-490"/>
              <a:t>.</a:t>
            </a:r>
          </a:p>
          <a:p>
            <a:pPr marL="636905" indent="-62484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637540" algn="l"/>
              </a:tabLst>
            </a:pPr>
            <a:r>
              <a:rPr dirty="0" spc="204"/>
              <a:t>Connect</a:t>
            </a:r>
            <a:r>
              <a:rPr dirty="0" spc="-240"/>
              <a:t> </a:t>
            </a:r>
            <a:r>
              <a:rPr dirty="0" spc="590"/>
              <a:t>a</a:t>
            </a:r>
            <a:r>
              <a:rPr dirty="0" spc="-240"/>
              <a:t> </a:t>
            </a:r>
            <a:r>
              <a:rPr dirty="0" spc="85"/>
              <a:t>recipient</a:t>
            </a:r>
            <a:r>
              <a:rPr dirty="0" spc="-240"/>
              <a:t> </a:t>
            </a:r>
            <a:r>
              <a:rPr dirty="0" spc="-175"/>
              <a:t>list.</a:t>
            </a:r>
          </a:p>
          <a:p>
            <a:pPr marL="645160" indent="-633095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645795" algn="l"/>
              </a:tabLst>
            </a:pPr>
            <a:r>
              <a:rPr dirty="0" spc="10"/>
              <a:t>Insert</a:t>
            </a:r>
            <a:r>
              <a:rPr dirty="0" spc="-229"/>
              <a:t> </a:t>
            </a:r>
            <a:r>
              <a:rPr dirty="0"/>
              <a:t>fields</a:t>
            </a:r>
            <a:r>
              <a:rPr dirty="0" spc="-229"/>
              <a:t> </a:t>
            </a:r>
            <a:r>
              <a:rPr dirty="0" spc="305"/>
              <a:t>and</a:t>
            </a:r>
            <a:r>
              <a:rPr dirty="0" spc="-225"/>
              <a:t> </a:t>
            </a:r>
            <a:r>
              <a:rPr dirty="0" spc="50"/>
              <a:t>preview.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585367" y="4276470"/>
            <a:ext cx="4685030" cy="5852795"/>
            <a:chOff x="13585367" y="4276470"/>
            <a:chExt cx="4685030" cy="58527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85367" y="4278121"/>
              <a:ext cx="4684446" cy="58510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9052" y="4276470"/>
              <a:ext cx="3790949" cy="546734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9520"/>
              </a:lnSpc>
            </a:pPr>
            <a:r>
              <a:rPr dirty="0" spc="1340"/>
              <a:t>M</a:t>
            </a:r>
            <a:r>
              <a:rPr dirty="0" spc="810"/>
              <a:t>A</a:t>
            </a:r>
            <a:r>
              <a:rPr dirty="0" spc="135"/>
              <a:t>I</a:t>
            </a:r>
            <a:r>
              <a:rPr dirty="0" spc="-565"/>
              <a:t>L</a:t>
            </a:r>
            <a:r>
              <a:rPr dirty="0" spc="-675"/>
              <a:t> </a:t>
            </a:r>
            <a:r>
              <a:rPr dirty="0" spc="1340"/>
              <a:t>M</a:t>
            </a:r>
            <a:r>
              <a:rPr dirty="0" spc="-200"/>
              <a:t>E</a:t>
            </a:r>
            <a:r>
              <a:rPr dirty="0" spc="330"/>
              <a:t>R</a:t>
            </a:r>
            <a:r>
              <a:rPr dirty="0" spc="710"/>
              <a:t>G</a:t>
            </a:r>
            <a:r>
              <a:rPr dirty="0" spc="-200"/>
              <a:t>E</a:t>
            </a:r>
            <a:r>
              <a:rPr dirty="0" spc="-675"/>
              <a:t> </a:t>
            </a:r>
            <a:r>
              <a:rPr dirty="0" spc="135"/>
              <a:t>I</a:t>
            </a:r>
            <a:r>
              <a:rPr dirty="0" spc="420"/>
              <a:t>N  </a:t>
            </a:r>
            <a:r>
              <a:rPr dirty="0" spc="1340">
                <a:solidFill>
                  <a:srgbClr val="65FFE7"/>
                </a:solidFill>
              </a:rPr>
              <a:t>M</a:t>
            </a:r>
            <a:r>
              <a:rPr dirty="0" spc="805">
                <a:solidFill>
                  <a:srgbClr val="65FFE7"/>
                </a:solidFill>
              </a:rPr>
              <a:t>S</a:t>
            </a:r>
            <a:r>
              <a:rPr dirty="0" spc="-675">
                <a:solidFill>
                  <a:srgbClr val="65FFE7"/>
                </a:solidFill>
              </a:rPr>
              <a:t> </a:t>
            </a:r>
            <a:r>
              <a:rPr dirty="0" spc="1310">
                <a:solidFill>
                  <a:srgbClr val="65FFE7"/>
                </a:solidFill>
              </a:rPr>
              <a:t>W</a:t>
            </a:r>
            <a:r>
              <a:rPr dirty="0" spc="650">
                <a:solidFill>
                  <a:srgbClr val="65FFE7"/>
                </a:solidFill>
              </a:rPr>
              <a:t>O</a:t>
            </a:r>
            <a:r>
              <a:rPr dirty="0" spc="330">
                <a:solidFill>
                  <a:srgbClr val="65FFE7"/>
                </a:solidFill>
              </a:rPr>
              <a:t>R</a:t>
            </a:r>
            <a:r>
              <a:rPr dirty="0" spc="660">
                <a:solidFill>
                  <a:srgbClr val="65FFE7"/>
                </a:solidFill>
              </a:rPr>
              <a:t>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7342" y="3980122"/>
              <a:ext cx="12325349" cy="232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8887" y="3776471"/>
              <a:ext cx="8650223" cy="2715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Adarsha Dhungana</dc:creator>
  <cp:keywords>DAGY5Xdiiwk,BAF3mKNfxCg</cp:keywords>
  <dc:title>Lab Guide Summary 1.pptx</dc:title>
  <dcterms:created xsi:type="dcterms:W3CDTF">2024-12-11T04:28:25Z</dcterms:created>
  <dcterms:modified xsi:type="dcterms:W3CDTF">2024-12-11T04:28:25Z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2024-12-10T00:00:00Z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2024-12-11T00:00:00Z</vt:filetime>
  </property>
</Properties>
</file>